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42"/>
  </p:notesMasterIdLst>
  <p:handoutMasterIdLst>
    <p:handoutMasterId r:id="rId43"/>
  </p:handoutMasterIdLst>
  <p:sldIdLst>
    <p:sldId id="350" r:id="rId5"/>
    <p:sldId id="376" r:id="rId6"/>
    <p:sldId id="361" r:id="rId7"/>
    <p:sldId id="401" r:id="rId8"/>
    <p:sldId id="374" r:id="rId9"/>
    <p:sldId id="402" r:id="rId10"/>
    <p:sldId id="372" r:id="rId11"/>
    <p:sldId id="403" r:id="rId12"/>
    <p:sldId id="408" r:id="rId13"/>
    <p:sldId id="406" r:id="rId14"/>
    <p:sldId id="389" r:id="rId15"/>
    <p:sldId id="405" r:id="rId16"/>
    <p:sldId id="373" r:id="rId17"/>
    <p:sldId id="379" r:id="rId18"/>
    <p:sldId id="380" r:id="rId19"/>
    <p:sldId id="400" r:id="rId20"/>
    <p:sldId id="381" r:id="rId21"/>
    <p:sldId id="382" r:id="rId22"/>
    <p:sldId id="383" r:id="rId23"/>
    <p:sldId id="384" r:id="rId24"/>
    <p:sldId id="385" r:id="rId25"/>
    <p:sldId id="397" r:id="rId26"/>
    <p:sldId id="399" r:id="rId27"/>
    <p:sldId id="386" r:id="rId28"/>
    <p:sldId id="398" r:id="rId29"/>
    <p:sldId id="404" r:id="rId30"/>
    <p:sldId id="388" r:id="rId31"/>
    <p:sldId id="414" r:id="rId32"/>
    <p:sldId id="409" r:id="rId33"/>
    <p:sldId id="412" r:id="rId34"/>
    <p:sldId id="411" r:id="rId35"/>
    <p:sldId id="419" r:id="rId36"/>
    <p:sldId id="413" r:id="rId37"/>
    <p:sldId id="420" r:id="rId38"/>
    <p:sldId id="407" r:id="rId39"/>
    <p:sldId id="390" r:id="rId40"/>
    <p:sldId id="343"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016BB5"/>
    <a:srgbClr val="32779B"/>
    <a:srgbClr val="FFFFFF"/>
    <a:srgbClr val="2A84C2"/>
    <a:srgbClr val="B2B2B2"/>
    <a:srgbClr val="BCE4D8"/>
    <a:srgbClr val="72BAC6"/>
    <a:srgbClr val="002060"/>
    <a:srgbClr val="7EC1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160" autoAdjust="0"/>
    <p:restoredTop sz="93842" autoAdjust="0"/>
  </p:normalViewPr>
  <p:slideViewPr>
    <p:cSldViewPr snapToGrid="0">
      <p:cViewPr>
        <p:scale>
          <a:sx n="70" d="100"/>
          <a:sy n="70" d="100"/>
        </p:scale>
        <p:origin x="300" y="20"/>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51" d="100"/>
          <a:sy n="51" d="100"/>
        </p:scale>
        <p:origin x="2692"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5B66E5-15AA-4745-8A67-3CE257BEE3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a:extLst>
              <a:ext uri="{FF2B5EF4-FFF2-40B4-BE49-F238E27FC236}">
                <a16:creationId xmlns:a16="http://schemas.microsoft.com/office/drawing/2014/main" id="{AC844A45-21B3-834A-A491-E4E4B9DC11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C039FDB-18A0-074D-8BA3-A4C3DE896A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6D13E5-4CEC-3A4A-8E5D-AFCEE7512EEC}" type="slidenum">
              <a:t>‹#›</a:t>
            </a:fld>
            <a:endParaRPr lang="en-US" dirty="0"/>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5/2/2022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37</a:t>
            </a:fld>
            <a:endParaRPr lang="en-US" dirty="0"/>
          </a:p>
        </p:txBody>
      </p:sp>
    </p:spTree>
    <p:extLst>
      <p:ext uri="{BB962C8B-B14F-4D97-AF65-F5344CB8AC3E}">
        <p14:creationId xmlns:p14="http://schemas.microsoft.com/office/powerpoint/2010/main" val="42346107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F5ACA9E-D137-40A2-FB19-66FEA929A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2610"/>
          <a:stretch/>
        </p:blipFill>
        <p:spPr>
          <a:xfrm>
            <a:off x="986329" y="231809"/>
            <a:ext cx="9478209" cy="4633289"/>
          </a:xfrm>
          <a:prstGeom prst="rect">
            <a:avLst/>
          </a:prstGeom>
          <a:solidFill>
            <a:schemeClr val="tx1">
              <a:alpha val="18000"/>
            </a:schemeClr>
          </a:solidFill>
        </p:spPr>
      </p:pic>
      <p:sp>
        <p:nvSpPr>
          <p:cNvPr id="15" name="Rectangle 14">
            <a:extLst>
              <a:ext uri="{FF2B5EF4-FFF2-40B4-BE49-F238E27FC236}">
                <a16:creationId xmlns:a16="http://schemas.microsoft.com/office/drawing/2014/main" id="{A8302FB2-ABBD-3EC6-5B8B-27BFD7378DB5}"/>
              </a:ext>
            </a:extLst>
          </p:cNvPr>
          <p:cNvSpPr/>
          <p:nvPr userDrawn="1"/>
        </p:nvSpPr>
        <p:spPr>
          <a:xfrm>
            <a:off x="151376" y="253301"/>
            <a:ext cx="11148116" cy="4749605"/>
          </a:xfrm>
          <a:prstGeom prst="rect">
            <a:avLst/>
          </a:prstGeom>
          <a:solidFill>
            <a:schemeClr val="tx1">
              <a:alpha val="5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 name="Group 2">
            <a:extLst>
              <a:ext uri="{FF2B5EF4-FFF2-40B4-BE49-F238E27FC236}">
                <a16:creationId xmlns:a16="http://schemas.microsoft.com/office/drawing/2014/main" id="{87C7D088-35AA-9F0E-F8BF-28135F3C6D2A}"/>
              </a:ext>
            </a:extLst>
          </p:cNvPr>
          <p:cNvGrpSpPr/>
          <p:nvPr userDrawn="1"/>
        </p:nvGrpSpPr>
        <p:grpSpPr>
          <a:xfrm>
            <a:off x="0" y="4103648"/>
            <a:ext cx="4415883" cy="2754352"/>
            <a:chOff x="0" y="4103648"/>
            <a:chExt cx="4415883" cy="2754352"/>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1" y="4103648"/>
              <a:ext cx="2225356" cy="1850713"/>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rgbClr val="32779B"/>
            </a:solidFill>
            <a:ln>
              <a:noFill/>
            </a:ln>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5954362"/>
              <a:ext cx="1518815" cy="903638"/>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rgbClr val="B2B2B2"/>
            </a:solidFill>
            <a:ln>
              <a:noFill/>
            </a:ln>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518816" y="5954361"/>
              <a:ext cx="2897067" cy="903638"/>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rgbClr val="72BAC6"/>
            </a:solidFill>
            <a:ln>
              <a:noFill/>
            </a:ln>
          </p:spPr>
          <p:txBody>
            <a:bodyPr rot="0" vert="horz" wrap="square" lIns="91440" tIns="45720" rIns="91440" bIns="45720" anchor="t" anchorCtr="0" upright="1">
              <a:noAutofit/>
            </a:bodyPr>
            <a:lstStyle/>
            <a:p>
              <a:endParaRPr lang="en-US" dirty="0"/>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userDrawn="1">
            <p:ph type="body" sz="quarter" idx="11"/>
          </p:nvPr>
        </p:nvSpPr>
        <p:spPr>
          <a:xfrm>
            <a:off x="6367055" y="6147534"/>
            <a:ext cx="5491570" cy="953337"/>
          </a:xfrm>
        </p:spPr>
        <p:txBody>
          <a:bodyPr lIns="0" tIns="0" rIns="0" bIns="0">
            <a:noAutofit/>
          </a:bodyPr>
          <a:lstStyle>
            <a:lvl1pPr marL="0" indent="0">
              <a:buNone/>
              <a:defRPr sz="1800" b="0" i="0">
                <a:solidFill>
                  <a:schemeClr val="tx2"/>
                </a:solidFill>
                <a:latin typeface="+mn-lt"/>
              </a:defRPr>
            </a:lvl1pPr>
            <a:lvl2pPr>
              <a:defRPr sz="4000"/>
            </a:lvl2pPr>
            <a:lvl3pPr>
              <a:defRPr sz="4000"/>
            </a:lvl3pPr>
            <a:lvl4pPr>
              <a:defRPr sz="4000"/>
            </a:lvl4pPr>
            <a:lvl5pPr>
              <a:defRPr sz="4000"/>
            </a:lvl5pPr>
          </a:lstStyle>
          <a:p>
            <a:pPr lvl="0"/>
            <a:r>
              <a:rPr lang="en-US" dirty="0"/>
              <a:t>Click to edit Master text styles</a:t>
            </a:r>
          </a:p>
        </p:txBody>
      </p:sp>
      <p:cxnSp>
        <p:nvCxnSpPr>
          <p:cNvPr id="13" name="Straight Connector 12">
            <a:extLst>
              <a:ext uri="{FF2B5EF4-FFF2-40B4-BE49-F238E27FC236}">
                <a16:creationId xmlns:a16="http://schemas.microsoft.com/office/drawing/2014/main" id="{A69706A2-3726-FE4E-B923-E75D48597816}"/>
              </a:ext>
            </a:extLst>
          </p:cNvPr>
          <p:cNvCxnSpPr>
            <a:cxnSpLocks/>
          </p:cNvCxnSpPr>
          <p:nvPr userDrawn="1"/>
        </p:nvCxnSpPr>
        <p:spPr>
          <a:xfrm>
            <a:off x="4599432" y="6622197"/>
            <a:ext cx="2133600" cy="3992"/>
          </a:xfrm>
          <a:prstGeom prst="line">
            <a:avLst/>
          </a:prstGeom>
          <a:ln w="101600">
            <a:solidFill>
              <a:schemeClr val="tx1">
                <a:lumMod val="95000"/>
              </a:schemeClr>
            </a:solidFill>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E3B6987D-0137-DE42-B76B-FF621E808D90}"/>
              </a:ext>
            </a:extLst>
          </p:cNvPr>
          <p:cNvSpPr>
            <a:spLocks noGrp="1"/>
          </p:cNvSpPr>
          <p:nvPr userDrawn="1">
            <p:ph type="ctrTitle"/>
          </p:nvPr>
        </p:nvSpPr>
        <p:spPr>
          <a:xfrm>
            <a:off x="6367054" y="3714163"/>
            <a:ext cx="5491571" cy="1514019"/>
          </a:xfrm>
          <a:prstGeom prst="rect">
            <a:avLst/>
          </a:prstGeom>
        </p:spPr>
        <p:txBody>
          <a:bodyPr lIns="0" tIns="0" rIns="0" bIns="0" anchor="b">
            <a:noAutofit/>
          </a:bodyPr>
          <a:lstStyle>
            <a:lvl1pPr algn="l">
              <a:defRPr sz="6000" b="1" i="0" spc="100" baseline="0">
                <a:solidFill>
                  <a:schemeClr val="bg1"/>
                </a:solidFill>
                <a:latin typeface="Franklin Gothic Medium Cond" panose="020B0606030402020204" pitchFamily="34" charset="0"/>
              </a:defRPr>
            </a:lvl1pPr>
          </a:lstStyle>
          <a:p>
            <a:endParaRPr lang="en-US" dirty="0"/>
          </a:p>
        </p:txBody>
      </p:sp>
      <p:pic>
        <p:nvPicPr>
          <p:cNvPr id="17" name="Picture 2" descr="University Marks | Strategic Communications and Marketing">
            <a:extLst>
              <a:ext uri="{FF2B5EF4-FFF2-40B4-BE49-F238E27FC236}">
                <a16:creationId xmlns:a16="http://schemas.microsoft.com/office/drawing/2014/main" id="{35EA9C9E-B7DE-AB69-1EB5-6C24B912D0A9}"/>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20524" b="26292"/>
          <a:stretch/>
        </p:blipFill>
        <p:spPr bwMode="auto">
          <a:xfrm>
            <a:off x="9798097" y="268985"/>
            <a:ext cx="2178519" cy="799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7108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
    <p:bg>
      <p:bgPr>
        <a:solidFill>
          <a:schemeClr val="tx1"/>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DEF3328-825B-3946-8472-DB93D6A32867}"/>
              </a:ext>
            </a:extLst>
          </p:cNvPr>
          <p:cNvGrpSpPr>
            <a:grpSpLocks/>
          </p:cNvGrpSpPr>
          <p:nvPr userDrawn="1"/>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4E4E09DF-AF21-0E4A-9838-14DFBFFED7D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653F54AE-9BC1-3A45-A129-4028EADE406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254F6D22-4944-974A-999E-F9E22F15952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64023" y="2300984"/>
            <a:ext cx="4827178"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3A0EE708-F36B-444B-9A8B-D48D69535E45}"/>
              </a:ext>
            </a:extLst>
          </p:cNvPr>
          <p:cNvSpPr>
            <a:spLocks noGrp="1"/>
          </p:cNvSpPr>
          <p:nvPr>
            <p:ph type="body" idx="10"/>
          </p:nvPr>
        </p:nvSpPr>
        <p:spPr>
          <a:xfrm>
            <a:off x="6362700" y="2300984"/>
            <a:ext cx="4764829"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64023" y="2799146"/>
            <a:ext cx="482717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8" name="Content Placeholder 3">
            <a:extLst>
              <a:ext uri="{FF2B5EF4-FFF2-40B4-BE49-F238E27FC236}">
                <a16:creationId xmlns:a16="http://schemas.microsoft.com/office/drawing/2014/main" id="{E40D4044-0F7B-0647-BAB5-16B23EBD9ECD}"/>
              </a:ext>
            </a:extLst>
          </p:cNvPr>
          <p:cNvSpPr>
            <a:spLocks noGrp="1"/>
          </p:cNvSpPr>
          <p:nvPr>
            <p:ph sz="half" idx="13"/>
          </p:nvPr>
        </p:nvSpPr>
        <p:spPr>
          <a:xfrm>
            <a:off x="6362700" y="2799146"/>
            <a:ext cx="4756241"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15" name="Straight Connector 14">
            <a:extLst>
              <a:ext uri="{FF2B5EF4-FFF2-40B4-BE49-F238E27FC236}">
                <a16:creationId xmlns:a16="http://schemas.microsoft.com/office/drawing/2014/main" id="{ED51C063-0222-064B-8A2E-485FE9EAC10D}"/>
              </a:ext>
            </a:extLst>
          </p:cNvPr>
          <p:cNvCxnSpPr>
            <a:cxnSpLocks/>
          </p:cNvCxnSpPr>
          <p:nvPr userDrawn="1"/>
        </p:nvCxnSpPr>
        <p:spPr>
          <a:xfrm>
            <a:off x="63627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4914D182-A7DD-4F7B-B207-262854316EDA}"/>
              </a:ext>
            </a:extLst>
          </p:cNvPr>
          <p:cNvSpPr>
            <a:spLocks noGrp="1"/>
          </p:cNvSpPr>
          <p:nvPr>
            <p:ph type="dt" sz="half" idx="14"/>
          </p:nvPr>
        </p:nvSpPr>
        <p:spPr/>
        <p:txBody>
          <a:bodyPr/>
          <a:lstStyle/>
          <a:p>
            <a:fld id="{6FCA8E82-58CD-E045-8B98-B7A85B79B752}" type="datetime4">
              <a:rPr lang="en-US" smtClean="0"/>
              <a:pPr/>
              <a:t>May 2, 2022</a:t>
            </a:fld>
            <a:endParaRPr lang="en-US" dirty="0">
              <a:latin typeface="+mn-lt"/>
            </a:endParaRPr>
          </a:p>
        </p:txBody>
      </p:sp>
      <p:sp>
        <p:nvSpPr>
          <p:cNvPr id="3" name="Footer Placeholder 2">
            <a:extLst>
              <a:ext uri="{FF2B5EF4-FFF2-40B4-BE49-F238E27FC236}">
                <a16:creationId xmlns:a16="http://schemas.microsoft.com/office/drawing/2014/main" id="{10B29252-5D0B-4B9D-9FBD-8EC0929FE096}"/>
              </a:ext>
            </a:extLst>
          </p:cNvPr>
          <p:cNvSpPr>
            <a:spLocks noGrp="1"/>
          </p:cNvSpPr>
          <p:nvPr>
            <p:ph type="ftr" sz="quarter" idx="15"/>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5BB4FEF6-E217-4110-BBF5-C4B77ADC8457}"/>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5504253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
    <p:bg>
      <p:bgPr>
        <a:solidFill>
          <a:schemeClr val="tx1"/>
        </a:soli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868B08E5-2F7C-7749-8BDF-386EAF974BB0}"/>
              </a:ext>
            </a:extLst>
          </p:cNvPr>
          <p:cNvGrpSpPr>
            <a:grpSpLocks/>
          </p:cNvGrpSpPr>
          <p:nvPr userDrawn="1"/>
        </p:nvGrpSpPr>
        <p:grpSpPr bwMode="auto">
          <a:xfrm rot="16200000" flipV="1">
            <a:off x="0" y="3900132"/>
            <a:ext cx="2959226" cy="2959226"/>
            <a:chOff x="0" y="12289"/>
            <a:chExt cx="3550" cy="3551"/>
          </a:xfrm>
        </p:grpSpPr>
        <p:sp>
          <p:nvSpPr>
            <p:cNvPr id="38" name="Freeform 37">
              <a:extLst>
                <a:ext uri="{FF2B5EF4-FFF2-40B4-BE49-F238E27FC236}">
                  <a16:creationId xmlns:a16="http://schemas.microsoft.com/office/drawing/2014/main" id="{F3E300C0-0B72-9048-9E16-2166E1A88FE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9" name="Freeform 38">
              <a:extLst>
                <a:ext uri="{FF2B5EF4-FFF2-40B4-BE49-F238E27FC236}">
                  <a16:creationId xmlns:a16="http://schemas.microsoft.com/office/drawing/2014/main" id="{E4AA520D-9D51-3A42-B9B1-DF72169BC8DB}"/>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40" name="Freeform 39">
              <a:extLst>
                <a:ext uri="{FF2B5EF4-FFF2-40B4-BE49-F238E27FC236}">
                  <a16:creationId xmlns:a16="http://schemas.microsoft.com/office/drawing/2014/main" id="{D5F2735E-137C-DB47-AEF0-EFC871A3237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52500"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52500"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0" name="Text Placeholder 2">
            <a:extLst>
              <a:ext uri="{FF2B5EF4-FFF2-40B4-BE49-F238E27FC236}">
                <a16:creationId xmlns:a16="http://schemas.microsoft.com/office/drawing/2014/main" id="{057DFE0A-61D9-1B48-8196-EA94D04685DD}"/>
              </a:ext>
            </a:extLst>
          </p:cNvPr>
          <p:cNvSpPr>
            <a:spLocks noGrp="1"/>
          </p:cNvSpPr>
          <p:nvPr>
            <p:ph type="body" idx="10"/>
          </p:nvPr>
        </p:nvSpPr>
        <p:spPr>
          <a:xfrm>
            <a:off x="4569372"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1" name="Content Placeholder 3">
            <a:extLst>
              <a:ext uri="{FF2B5EF4-FFF2-40B4-BE49-F238E27FC236}">
                <a16:creationId xmlns:a16="http://schemas.microsoft.com/office/drawing/2014/main" id="{C946754A-F105-644E-99A4-DC80B9944243}"/>
              </a:ext>
            </a:extLst>
          </p:cNvPr>
          <p:cNvSpPr>
            <a:spLocks noGrp="1"/>
          </p:cNvSpPr>
          <p:nvPr>
            <p:ph sz="half" idx="11"/>
          </p:nvPr>
        </p:nvSpPr>
        <p:spPr>
          <a:xfrm>
            <a:off x="4569372" y="2799146"/>
            <a:ext cx="305062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2" name="Text Placeholder 2">
            <a:extLst>
              <a:ext uri="{FF2B5EF4-FFF2-40B4-BE49-F238E27FC236}">
                <a16:creationId xmlns:a16="http://schemas.microsoft.com/office/drawing/2014/main" id="{368648FC-FC9A-5645-8F0C-390FFFAE180D}"/>
              </a:ext>
            </a:extLst>
          </p:cNvPr>
          <p:cNvSpPr>
            <a:spLocks noGrp="1"/>
          </p:cNvSpPr>
          <p:nvPr>
            <p:ph type="body" idx="12"/>
          </p:nvPr>
        </p:nvSpPr>
        <p:spPr>
          <a:xfrm>
            <a:off x="8187017"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4" name="Content Placeholder 3">
            <a:extLst>
              <a:ext uri="{FF2B5EF4-FFF2-40B4-BE49-F238E27FC236}">
                <a16:creationId xmlns:a16="http://schemas.microsoft.com/office/drawing/2014/main" id="{BBB849DC-B114-D145-9879-4FE0688BF57E}"/>
              </a:ext>
            </a:extLst>
          </p:cNvPr>
          <p:cNvSpPr>
            <a:spLocks noGrp="1"/>
          </p:cNvSpPr>
          <p:nvPr>
            <p:ph sz="half" idx="13"/>
          </p:nvPr>
        </p:nvSpPr>
        <p:spPr>
          <a:xfrm>
            <a:off x="8187017"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9F0C4CE5-5F02-B143-8FD1-1B235D270DAC}"/>
              </a:ext>
            </a:extLst>
          </p:cNvPr>
          <p:cNvCxnSpPr>
            <a:cxnSpLocks/>
          </p:cNvCxnSpPr>
          <p:nvPr userDrawn="1"/>
        </p:nvCxnSpPr>
        <p:spPr>
          <a:xfrm>
            <a:off x="4569372"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289A8C14-DB28-F34E-8098-168D4C75AF23}"/>
              </a:ext>
            </a:extLst>
          </p:cNvPr>
          <p:cNvCxnSpPr>
            <a:cxnSpLocks/>
          </p:cNvCxnSpPr>
          <p:nvPr userDrawn="1"/>
        </p:nvCxnSpPr>
        <p:spPr>
          <a:xfrm>
            <a:off x="8187017"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F0FA07F3-F8E4-4505-85EC-22734AC68792}"/>
              </a:ext>
            </a:extLst>
          </p:cNvPr>
          <p:cNvSpPr>
            <a:spLocks noGrp="1"/>
          </p:cNvSpPr>
          <p:nvPr>
            <p:ph type="dt" sz="half" idx="14"/>
          </p:nvPr>
        </p:nvSpPr>
        <p:spPr/>
        <p:txBody>
          <a:bodyPr/>
          <a:lstStyle/>
          <a:p>
            <a:fld id="{6FCA8E82-58CD-E045-8B98-B7A85B79B752}" type="datetime4">
              <a:rPr lang="en-US" smtClean="0"/>
              <a:pPr/>
              <a:t>May 2, 2022</a:t>
            </a:fld>
            <a:endParaRPr lang="en-US" dirty="0">
              <a:latin typeface="+mn-lt"/>
            </a:endParaRPr>
          </a:p>
        </p:txBody>
      </p:sp>
      <p:sp>
        <p:nvSpPr>
          <p:cNvPr id="3" name="Footer Placeholder 2">
            <a:extLst>
              <a:ext uri="{FF2B5EF4-FFF2-40B4-BE49-F238E27FC236}">
                <a16:creationId xmlns:a16="http://schemas.microsoft.com/office/drawing/2014/main" id="{D5165D22-FEF5-4F30-8822-5D2378806A9B}"/>
              </a:ext>
            </a:extLst>
          </p:cNvPr>
          <p:cNvSpPr>
            <a:spLocks noGrp="1"/>
          </p:cNvSpPr>
          <p:nvPr>
            <p:ph type="ftr" sz="quarter" idx="15"/>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1540F86B-3DA3-4708-AAF5-387BA115C415}"/>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42279487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520" userDrawn="1">
          <p15:clr>
            <a:srgbClr val="FBAE40"/>
          </p15:clr>
        </p15:guide>
        <p15:guide id="4" pos="5160" userDrawn="1">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4800" userDrawn="1">
          <p15:clr>
            <a:srgbClr val="FBAE40"/>
          </p15:clr>
        </p15:guide>
        <p15:guide id="11" pos="2880" userDrawn="1">
          <p15:clr>
            <a:srgbClr val="FBAE40"/>
          </p15:clr>
        </p15:guide>
        <p15:guide id="12" orient="horz" pos="175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
    <p:bg>
      <p:bgPr>
        <a:solidFill>
          <a:schemeClr val="tx1"/>
        </a:solid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0DA8C895-11B9-EA40-B0F8-0F4FE9881512}"/>
              </a:ext>
            </a:extLst>
          </p:cNvPr>
          <p:cNvSpPr>
            <a:spLocks noGrp="1"/>
          </p:cNvSpPr>
          <p:nvPr>
            <p:ph type="body" sz="quarter" idx="10"/>
          </p:nvPr>
        </p:nvSpPr>
        <p:spPr>
          <a:xfrm>
            <a:off x="952500" y="2656904"/>
            <a:ext cx="4838700" cy="574318"/>
          </a:xfrm>
        </p:spPr>
        <p:txBody>
          <a:bodyPr>
            <a:noAutofit/>
          </a:bodyPr>
          <a:lstStyle>
            <a:lvl1pPr marL="0" indent="0">
              <a:buNone/>
              <a:defRPr sz="1600">
                <a:latin typeface="+mn-lt"/>
              </a:defRPr>
            </a:lvl1pPr>
          </a:lstStyle>
          <a:p>
            <a:pPr lvl="0"/>
            <a:r>
              <a:rPr lang="en-US"/>
              <a:t>Click to edit Master text styles</a:t>
            </a:r>
          </a:p>
        </p:txBody>
      </p:sp>
      <p:grpSp>
        <p:nvGrpSpPr>
          <p:cNvPr id="15" name="Group 14">
            <a:extLst>
              <a:ext uri="{FF2B5EF4-FFF2-40B4-BE49-F238E27FC236}">
                <a16:creationId xmlns:a16="http://schemas.microsoft.com/office/drawing/2014/main" id="{C47A1EE0-4011-3749-B01C-FC489EEDF880}"/>
              </a:ext>
            </a:extLst>
          </p:cNvPr>
          <p:cNvGrpSpPr>
            <a:grpSpLocks/>
          </p:cNvGrpSpPr>
          <p:nvPr userDrawn="1"/>
        </p:nvGrpSpPr>
        <p:grpSpPr bwMode="auto">
          <a:xfrm rot="10800000">
            <a:off x="8870040" y="0"/>
            <a:ext cx="3325208" cy="3325208"/>
            <a:chOff x="0" y="12289"/>
            <a:chExt cx="3550" cy="3551"/>
          </a:xfrm>
        </p:grpSpPr>
        <p:sp>
          <p:nvSpPr>
            <p:cNvPr id="16" name="Freeform 15">
              <a:extLst>
                <a:ext uri="{FF2B5EF4-FFF2-40B4-BE49-F238E27FC236}">
                  <a16:creationId xmlns:a16="http://schemas.microsoft.com/office/drawing/2014/main" id="{17EED68A-6660-2643-BBFB-B6AB92A7C22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7" name="Freeform 16">
              <a:extLst>
                <a:ext uri="{FF2B5EF4-FFF2-40B4-BE49-F238E27FC236}">
                  <a16:creationId xmlns:a16="http://schemas.microsoft.com/office/drawing/2014/main" id="{BECF9FB8-F6C7-C54D-99F4-11FDF26D7F9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8" name="Freeform 17">
              <a:extLst>
                <a:ext uri="{FF2B5EF4-FFF2-40B4-BE49-F238E27FC236}">
                  <a16:creationId xmlns:a16="http://schemas.microsoft.com/office/drawing/2014/main" id="{46C7C62D-7D3B-934C-AFF9-0F10E727B42E}"/>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4" name="Text Placeholder 3">
            <a:extLst>
              <a:ext uri="{FF2B5EF4-FFF2-40B4-BE49-F238E27FC236}">
                <a16:creationId xmlns:a16="http://schemas.microsoft.com/office/drawing/2014/main" id="{FF85D552-3AFC-4D21-A944-9D41E128A96E}"/>
              </a:ext>
            </a:extLst>
          </p:cNvPr>
          <p:cNvSpPr>
            <a:spLocks noGrp="1"/>
          </p:cNvSpPr>
          <p:nvPr>
            <p:ph type="body" sz="quarter" idx="12"/>
          </p:nvPr>
        </p:nvSpPr>
        <p:spPr>
          <a:xfrm>
            <a:off x="952500"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1" name="Text Placeholder 2">
            <a:extLst>
              <a:ext uri="{FF2B5EF4-FFF2-40B4-BE49-F238E27FC236}">
                <a16:creationId xmlns:a16="http://schemas.microsoft.com/office/drawing/2014/main" id="{BE8C2EDB-9C70-49A2-865C-E5CD77D3E741}"/>
              </a:ext>
            </a:extLst>
          </p:cNvPr>
          <p:cNvSpPr>
            <a:spLocks noGrp="1"/>
          </p:cNvSpPr>
          <p:nvPr>
            <p:ph type="body" sz="quarter" idx="13"/>
          </p:nvPr>
        </p:nvSpPr>
        <p:spPr>
          <a:xfrm>
            <a:off x="953655" y="3841846"/>
            <a:ext cx="4838700" cy="636754"/>
          </a:xfrm>
        </p:spPr>
        <p:txBody>
          <a:bodyPr>
            <a:noAutofit/>
          </a:bodyPr>
          <a:lstStyle>
            <a:lvl1pPr marL="0" indent="0">
              <a:buNone/>
              <a:defRPr sz="1600">
                <a:latin typeface="+mn-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EE50320A-D017-45C6-9986-94BC43911E98}"/>
              </a:ext>
            </a:extLst>
          </p:cNvPr>
          <p:cNvSpPr>
            <a:spLocks noGrp="1"/>
          </p:cNvSpPr>
          <p:nvPr>
            <p:ph type="body" sz="quarter" idx="14"/>
          </p:nvPr>
        </p:nvSpPr>
        <p:spPr>
          <a:xfrm>
            <a:off x="953655"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3" name="Text Placeholder 2">
            <a:extLst>
              <a:ext uri="{FF2B5EF4-FFF2-40B4-BE49-F238E27FC236}">
                <a16:creationId xmlns:a16="http://schemas.microsoft.com/office/drawing/2014/main" id="{673EB498-F5D2-4E15-990A-2AFA4A377CBB}"/>
              </a:ext>
            </a:extLst>
          </p:cNvPr>
          <p:cNvSpPr>
            <a:spLocks noGrp="1"/>
          </p:cNvSpPr>
          <p:nvPr>
            <p:ph type="body" sz="quarter" idx="15"/>
          </p:nvPr>
        </p:nvSpPr>
        <p:spPr>
          <a:xfrm>
            <a:off x="952500" y="5017901"/>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4" name="Text Placeholder 3">
            <a:extLst>
              <a:ext uri="{FF2B5EF4-FFF2-40B4-BE49-F238E27FC236}">
                <a16:creationId xmlns:a16="http://schemas.microsoft.com/office/drawing/2014/main" id="{1F528150-326B-4BB3-AC38-7FC805DB6BA7}"/>
              </a:ext>
            </a:extLst>
          </p:cNvPr>
          <p:cNvSpPr>
            <a:spLocks noGrp="1"/>
          </p:cNvSpPr>
          <p:nvPr>
            <p:ph type="body" sz="quarter" idx="16"/>
          </p:nvPr>
        </p:nvSpPr>
        <p:spPr>
          <a:xfrm>
            <a:off x="952500" y="4646997"/>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5" name="Text Placeholder 2">
            <a:extLst>
              <a:ext uri="{FF2B5EF4-FFF2-40B4-BE49-F238E27FC236}">
                <a16:creationId xmlns:a16="http://schemas.microsoft.com/office/drawing/2014/main" id="{20EBEFF7-AECA-409B-9ACC-A63A168283BE}"/>
              </a:ext>
            </a:extLst>
          </p:cNvPr>
          <p:cNvSpPr>
            <a:spLocks noGrp="1"/>
          </p:cNvSpPr>
          <p:nvPr>
            <p:ph type="body" sz="quarter" idx="17"/>
          </p:nvPr>
        </p:nvSpPr>
        <p:spPr>
          <a:xfrm>
            <a:off x="6399647" y="2656904"/>
            <a:ext cx="4838700" cy="574318"/>
          </a:xfrm>
        </p:spPr>
        <p:txBody>
          <a:bodyPr>
            <a:noAutofit/>
          </a:bodyPr>
          <a:lstStyle>
            <a:lvl1pPr marL="0" indent="0">
              <a:buNone/>
              <a:defRPr sz="1600">
                <a:latin typeface="+mn-lt"/>
              </a:defRPr>
            </a:lvl1pPr>
          </a:lstStyle>
          <a:p>
            <a:pPr lvl="0"/>
            <a:r>
              <a:rPr lang="en-US"/>
              <a:t>Click to edit Master text styles</a:t>
            </a:r>
          </a:p>
        </p:txBody>
      </p:sp>
      <p:sp>
        <p:nvSpPr>
          <p:cNvPr id="26" name="Text Placeholder 3">
            <a:extLst>
              <a:ext uri="{FF2B5EF4-FFF2-40B4-BE49-F238E27FC236}">
                <a16:creationId xmlns:a16="http://schemas.microsoft.com/office/drawing/2014/main" id="{29E4D063-8666-4D7A-B8C8-2B9383F798E0}"/>
              </a:ext>
            </a:extLst>
          </p:cNvPr>
          <p:cNvSpPr>
            <a:spLocks noGrp="1"/>
          </p:cNvSpPr>
          <p:nvPr>
            <p:ph type="body" sz="quarter" idx="18"/>
          </p:nvPr>
        </p:nvSpPr>
        <p:spPr>
          <a:xfrm>
            <a:off x="6399647"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7" name="Text Placeholder 2">
            <a:extLst>
              <a:ext uri="{FF2B5EF4-FFF2-40B4-BE49-F238E27FC236}">
                <a16:creationId xmlns:a16="http://schemas.microsoft.com/office/drawing/2014/main" id="{4717B7CD-A4F9-444E-82B9-8914CB574887}"/>
              </a:ext>
            </a:extLst>
          </p:cNvPr>
          <p:cNvSpPr>
            <a:spLocks noGrp="1"/>
          </p:cNvSpPr>
          <p:nvPr>
            <p:ph type="body" sz="quarter" idx="19"/>
          </p:nvPr>
        </p:nvSpPr>
        <p:spPr>
          <a:xfrm>
            <a:off x="6399647" y="3841846"/>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8" name="Text Placeholder 3">
            <a:extLst>
              <a:ext uri="{FF2B5EF4-FFF2-40B4-BE49-F238E27FC236}">
                <a16:creationId xmlns:a16="http://schemas.microsoft.com/office/drawing/2014/main" id="{2CF285B7-A950-4326-A4D5-F5D542D2D65B}"/>
              </a:ext>
            </a:extLst>
          </p:cNvPr>
          <p:cNvSpPr>
            <a:spLocks noGrp="1"/>
          </p:cNvSpPr>
          <p:nvPr>
            <p:ph type="body" sz="quarter" idx="20"/>
          </p:nvPr>
        </p:nvSpPr>
        <p:spPr>
          <a:xfrm>
            <a:off x="6399647"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 name="Date Placeholder 1">
            <a:extLst>
              <a:ext uri="{FF2B5EF4-FFF2-40B4-BE49-F238E27FC236}">
                <a16:creationId xmlns:a16="http://schemas.microsoft.com/office/drawing/2014/main" id="{EC45E38A-5516-4C3E-88FC-0DCBD876054B}"/>
              </a:ext>
            </a:extLst>
          </p:cNvPr>
          <p:cNvSpPr>
            <a:spLocks noGrp="1"/>
          </p:cNvSpPr>
          <p:nvPr>
            <p:ph type="dt" sz="half" idx="21"/>
          </p:nvPr>
        </p:nvSpPr>
        <p:spPr/>
        <p:txBody>
          <a:bodyPr/>
          <a:lstStyle/>
          <a:p>
            <a:fld id="{6FCA8E82-58CD-E045-8B98-B7A85B79B752}" type="datetime4">
              <a:rPr lang="en-US" smtClean="0"/>
              <a:pPr/>
              <a:t>May 2, 2022</a:t>
            </a:fld>
            <a:endParaRPr lang="en-US" dirty="0">
              <a:latin typeface="+mn-lt"/>
            </a:endParaRPr>
          </a:p>
        </p:txBody>
      </p:sp>
      <p:sp>
        <p:nvSpPr>
          <p:cNvPr id="5" name="Footer Placeholder 4">
            <a:extLst>
              <a:ext uri="{FF2B5EF4-FFF2-40B4-BE49-F238E27FC236}">
                <a16:creationId xmlns:a16="http://schemas.microsoft.com/office/drawing/2014/main" id="{14225273-038D-4F51-A093-83D80104F21A}"/>
              </a:ext>
            </a:extLst>
          </p:cNvPr>
          <p:cNvSpPr>
            <a:spLocks noGrp="1"/>
          </p:cNvSpPr>
          <p:nvPr>
            <p:ph type="ftr" sz="quarter" idx="22"/>
          </p:nvPr>
        </p:nvSpPr>
        <p:spPr/>
        <p:txBody>
          <a:bodyPr/>
          <a:lstStyle/>
          <a:p>
            <a:r>
              <a:rPr lang="en-US"/>
              <a:t>Annual Review</a:t>
            </a:r>
            <a:endParaRPr lang="en-US" b="0" dirty="0"/>
          </a:p>
        </p:txBody>
      </p:sp>
      <p:sp>
        <p:nvSpPr>
          <p:cNvPr id="6" name="Slide Number Placeholder 5">
            <a:extLst>
              <a:ext uri="{FF2B5EF4-FFF2-40B4-BE49-F238E27FC236}">
                <a16:creationId xmlns:a16="http://schemas.microsoft.com/office/drawing/2014/main" id="{C7F24E14-E0E0-44FA-A4AA-FA63A858730C}"/>
              </a:ext>
            </a:extLst>
          </p:cNvPr>
          <p:cNvSpPr>
            <a:spLocks noGrp="1"/>
          </p:cNvSpPr>
          <p:nvPr>
            <p:ph type="sldNum" sz="quarter" idx="2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060135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16" name="Text Placeholder 29">
            <a:extLst>
              <a:ext uri="{FF2B5EF4-FFF2-40B4-BE49-F238E27FC236}">
                <a16:creationId xmlns:a16="http://schemas.microsoft.com/office/drawing/2014/main" id="{BB778BC5-5409-574B-96E2-B45CDD940DF4}"/>
              </a:ext>
            </a:extLst>
          </p:cNvPr>
          <p:cNvSpPr>
            <a:spLocks noGrp="1"/>
          </p:cNvSpPr>
          <p:nvPr>
            <p:ph type="body" sz="quarter" idx="11"/>
          </p:nvPr>
        </p:nvSpPr>
        <p:spPr>
          <a:xfrm>
            <a:off x="6896100" y="5102063"/>
            <a:ext cx="4914900" cy="588795"/>
          </a:xfrm>
        </p:spPr>
        <p:txBody>
          <a:bodyPr lIns="0" tIns="0" rIns="0" bIns="0" anchor="b">
            <a:noAutofit/>
          </a:bodyPr>
          <a:lstStyle>
            <a:lvl1pPr marL="0" indent="0">
              <a:buNone/>
              <a:defRPr sz="16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7" name="Subtitle 2">
            <a:extLst>
              <a:ext uri="{FF2B5EF4-FFF2-40B4-BE49-F238E27FC236}">
                <a16:creationId xmlns:a16="http://schemas.microsoft.com/office/drawing/2014/main" id="{32916F3A-28FA-9A4B-A780-0D687D932893}"/>
              </a:ext>
            </a:extLst>
          </p:cNvPr>
          <p:cNvSpPr>
            <a:spLocks noGrp="1"/>
          </p:cNvSpPr>
          <p:nvPr>
            <p:ph type="subTitle" idx="1"/>
          </p:nvPr>
        </p:nvSpPr>
        <p:spPr>
          <a:xfrm>
            <a:off x="6907623" y="3591098"/>
            <a:ext cx="4903377" cy="1057791"/>
          </a:xfrm>
        </p:spPr>
        <p:txBody>
          <a:bodyPr lIns="0" tIns="0" rIns="0" bIns="0">
            <a:normAutofit/>
          </a:bodyPr>
          <a:lstStyle>
            <a:lvl1pPr marL="0" indent="0" algn="l">
              <a:buNone/>
              <a:defRPr sz="16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6" name="Title 1">
            <a:extLst>
              <a:ext uri="{FF2B5EF4-FFF2-40B4-BE49-F238E27FC236}">
                <a16:creationId xmlns:a16="http://schemas.microsoft.com/office/drawing/2014/main" id="{E29321F6-59C5-6E4C-A846-6AD00848A444}"/>
              </a:ext>
            </a:extLst>
          </p:cNvPr>
          <p:cNvSpPr>
            <a:spLocks noGrp="1"/>
          </p:cNvSpPr>
          <p:nvPr>
            <p:ph type="title"/>
          </p:nvPr>
        </p:nvSpPr>
        <p:spPr>
          <a:xfrm>
            <a:off x="6907623" y="2173658"/>
            <a:ext cx="49033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27" name="Straight Connector 26">
            <a:extLst>
              <a:ext uri="{FF2B5EF4-FFF2-40B4-BE49-F238E27FC236}">
                <a16:creationId xmlns:a16="http://schemas.microsoft.com/office/drawing/2014/main" id="{AB5C3BF3-A164-DD48-BD02-4587489DA105}"/>
              </a:ext>
            </a:extLst>
          </p:cNvPr>
          <p:cNvCxnSpPr>
            <a:cxnSpLocks/>
          </p:cNvCxnSpPr>
          <p:nvPr userDrawn="1"/>
        </p:nvCxnSpPr>
        <p:spPr>
          <a:xfrm>
            <a:off x="6896100" y="3233703"/>
            <a:ext cx="2133600" cy="3992"/>
          </a:xfrm>
          <a:prstGeom prst="line">
            <a:avLst/>
          </a:prstGeom>
          <a:ln w="101600">
            <a:solidFill>
              <a:srgbClr val="E6E6E6"/>
            </a:solidFill>
          </a:ln>
        </p:spPr>
        <p:style>
          <a:lnRef idx="1">
            <a:schemeClr val="dk1"/>
          </a:lnRef>
          <a:fillRef idx="0">
            <a:schemeClr val="dk1"/>
          </a:fillRef>
          <a:effectRef idx="0">
            <a:schemeClr val="dk1"/>
          </a:effectRef>
          <a:fontRef idx="minor">
            <a:schemeClr val="tx1"/>
          </a:fontRef>
        </p:style>
      </p:cxnSp>
      <p:sp>
        <p:nvSpPr>
          <p:cNvPr id="11" name="Picture Placeholder 2">
            <a:extLst>
              <a:ext uri="{FF2B5EF4-FFF2-40B4-BE49-F238E27FC236}">
                <a16:creationId xmlns:a16="http://schemas.microsoft.com/office/drawing/2014/main" id="{F8C225AD-C009-894E-8AFA-C94EAA06509C}"/>
              </a:ext>
            </a:extLst>
          </p:cNvPr>
          <p:cNvSpPr>
            <a:spLocks noGrp="1"/>
          </p:cNvSpPr>
          <p:nvPr>
            <p:ph type="pic" sz="quarter" idx="13"/>
          </p:nvPr>
        </p:nvSpPr>
        <p:spPr>
          <a:xfrm>
            <a:off x="0" y="0"/>
            <a:ext cx="6096000" cy="6858000"/>
          </a:xfrm>
        </p:spPr>
        <p:txBody>
          <a:bodyPr/>
          <a:lstStyle/>
          <a:p>
            <a:r>
              <a:rPr lang="en-US"/>
              <a:t>Click icon to add picture</a:t>
            </a:r>
            <a:endParaRPr lang="en-US" dirty="0"/>
          </a:p>
        </p:txBody>
      </p:sp>
      <p:grpSp>
        <p:nvGrpSpPr>
          <p:cNvPr id="12" name="Group 11">
            <a:extLst>
              <a:ext uri="{FF2B5EF4-FFF2-40B4-BE49-F238E27FC236}">
                <a16:creationId xmlns:a16="http://schemas.microsoft.com/office/drawing/2014/main" id="{F1668AA1-37F6-C10A-AD81-AE195708A278}"/>
              </a:ext>
            </a:extLst>
          </p:cNvPr>
          <p:cNvGrpSpPr/>
          <p:nvPr userDrawn="1"/>
        </p:nvGrpSpPr>
        <p:grpSpPr>
          <a:xfrm rot="10800000">
            <a:off x="7776117" y="0"/>
            <a:ext cx="4415883" cy="2754352"/>
            <a:chOff x="0" y="4103648"/>
            <a:chExt cx="4415883" cy="2754352"/>
          </a:xfrm>
        </p:grpSpPr>
        <p:sp>
          <p:nvSpPr>
            <p:cNvPr id="13" name="Freeform 9">
              <a:extLst>
                <a:ext uri="{FF2B5EF4-FFF2-40B4-BE49-F238E27FC236}">
                  <a16:creationId xmlns:a16="http://schemas.microsoft.com/office/drawing/2014/main" id="{830AA05F-632E-8FEF-0C41-C4CA3B287BF0}"/>
                </a:ext>
              </a:extLst>
            </p:cNvPr>
            <p:cNvSpPr>
              <a:spLocks/>
            </p:cNvSpPr>
            <p:nvPr/>
          </p:nvSpPr>
          <p:spPr bwMode="auto">
            <a:xfrm>
              <a:off x="1" y="4103648"/>
              <a:ext cx="2225356" cy="1850713"/>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rgbClr val="32779B"/>
            </a:solidFill>
            <a:ln>
              <a:noFill/>
            </a:ln>
          </p:spPr>
          <p:txBody>
            <a:bodyPr rot="0" vert="horz" wrap="square" lIns="91440" tIns="45720" rIns="91440" bIns="45720" anchor="t" anchorCtr="0" upright="1">
              <a:noAutofit/>
            </a:bodyPr>
            <a:lstStyle/>
            <a:p>
              <a:endParaRPr lang="en-US" dirty="0"/>
            </a:p>
          </p:txBody>
        </p:sp>
        <p:sp>
          <p:nvSpPr>
            <p:cNvPr id="14" name="Freeform 10">
              <a:extLst>
                <a:ext uri="{FF2B5EF4-FFF2-40B4-BE49-F238E27FC236}">
                  <a16:creationId xmlns:a16="http://schemas.microsoft.com/office/drawing/2014/main" id="{025A0ED2-1F35-6915-DD49-C21BBE7311DB}"/>
                </a:ext>
              </a:extLst>
            </p:cNvPr>
            <p:cNvSpPr>
              <a:spLocks/>
            </p:cNvSpPr>
            <p:nvPr/>
          </p:nvSpPr>
          <p:spPr bwMode="auto">
            <a:xfrm>
              <a:off x="0" y="5954362"/>
              <a:ext cx="1518815" cy="903638"/>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rgbClr val="B2B2B2"/>
            </a:solidFill>
            <a:ln>
              <a:noFill/>
            </a:ln>
          </p:spPr>
          <p:txBody>
            <a:bodyPr rot="0" vert="horz" wrap="square" lIns="91440" tIns="45720" rIns="91440" bIns="45720" anchor="t" anchorCtr="0" upright="1">
              <a:noAutofit/>
            </a:bodyPr>
            <a:lstStyle/>
            <a:p>
              <a:endParaRPr lang="en-US" dirty="0"/>
            </a:p>
          </p:txBody>
        </p:sp>
        <p:sp>
          <p:nvSpPr>
            <p:cNvPr id="15" name="Freeform 11">
              <a:extLst>
                <a:ext uri="{FF2B5EF4-FFF2-40B4-BE49-F238E27FC236}">
                  <a16:creationId xmlns:a16="http://schemas.microsoft.com/office/drawing/2014/main" id="{8CE18327-26EE-6FCC-3D6C-1D7025C6E11A}"/>
                </a:ext>
              </a:extLst>
            </p:cNvPr>
            <p:cNvSpPr>
              <a:spLocks/>
            </p:cNvSpPr>
            <p:nvPr/>
          </p:nvSpPr>
          <p:spPr bwMode="auto">
            <a:xfrm>
              <a:off x="1518816" y="5954361"/>
              <a:ext cx="2897067" cy="903638"/>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rgbClr val="72BAC6"/>
            </a:solidFill>
            <a:ln>
              <a:noFill/>
            </a:ln>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999130720"/>
      </p:ext>
    </p:extLst>
  </p:cSld>
  <p:clrMapOvr>
    <a:masterClrMapping/>
  </p:clrMapOvr>
  <p:extLst>
    <p:ext uri="{DCECCB84-F9BA-43D5-87BE-67443E8EF086}">
      <p15:sldGuideLst xmlns:p15="http://schemas.microsoft.com/office/powerpoint/2012/main">
        <p15:guide id="1" pos="60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06C6F65-35CD-D64B-992A-0C1C1E00384D}"/>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spc="50" baseline="0">
                <a:latin typeface="+mj-lt"/>
              </a:defRPr>
            </a:lvl1pPr>
          </a:lstStyle>
          <a:p>
            <a:r>
              <a:rPr lang="en-US"/>
              <a:t>Click to edit Master title style</a:t>
            </a:r>
            <a:endParaRPr lang="en-US" dirty="0"/>
          </a:p>
        </p:txBody>
      </p:sp>
      <p:cxnSp>
        <p:nvCxnSpPr>
          <p:cNvPr id="13" name="Straight Connector 12">
            <a:extLst>
              <a:ext uri="{FF2B5EF4-FFF2-40B4-BE49-F238E27FC236}">
                <a16:creationId xmlns:a16="http://schemas.microsoft.com/office/drawing/2014/main" id="{CF0FD074-81E2-0D4E-8446-C5B415B238A0}"/>
              </a:ext>
            </a:extLst>
          </p:cNvPr>
          <p:cNvCxnSpPr>
            <a:cxnSpLocks/>
          </p:cNvCxnSpPr>
          <p:nvPr userDrawn="1"/>
        </p:nvCxnSpPr>
        <p:spPr>
          <a:xfrm>
            <a:off x="952500" y="1934655"/>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4" name="Text Placeholder 29">
            <a:extLst>
              <a:ext uri="{FF2B5EF4-FFF2-40B4-BE49-F238E27FC236}">
                <a16:creationId xmlns:a16="http://schemas.microsoft.com/office/drawing/2014/main" id="{58AAB058-5FFC-9E4E-AD2E-FB1B4EE51025}"/>
              </a:ext>
            </a:extLst>
          </p:cNvPr>
          <p:cNvSpPr>
            <a:spLocks noGrp="1"/>
          </p:cNvSpPr>
          <p:nvPr>
            <p:ph type="body" sz="quarter" idx="13"/>
          </p:nvPr>
        </p:nvSpPr>
        <p:spPr>
          <a:xfrm>
            <a:off x="952500" y="2818296"/>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5" name="Text Placeholder 29">
            <a:extLst>
              <a:ext uri="{FF2B5EF4-FFF2-40B4-BE49-F238E27FC236}">
                <a16:creationId xmlns:a16="http://schemas.microsoft.com/office/drawing/2014/main" id="{18ABDA74-C3EC-274D-BE87-AC5B825A2A4C}"/>
              </a:ext>
            </a:extLst>
          </p:cNvPr>
          <p:cNvSpPr>
            <a:spLocks noGrp="1"/>
          </p:cNvSpPr>
          <p:nvPr>
            <p:ph type="body" sz="quarter" idx="14"/>
          </p:nvPr>
        </p:nvSpPr>
        <p:spPr>
          <a:xfrm>
            <a:off x="952500" y="2209800"/>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16" name="Straight Connector 15">
            <a:extLst>
              <a:ext uri="{FF2B5EF4-FFF2-40B4-BE49-F238E27FC236}">
                <a16:creationId xmlns:a16="http://schemas.microsoft.com/office/drawing/2014/main" id="{A3DDE02E-BC75-2645-8725-CA2CFD327A3C}"/>
              </a:ext>
            </a:extLst>
          </p:cNvPr>
          <p:cNvCxnSpPr>
            <a:cxnSpLocks/>
          </p:cNvCxnSpPr>
          <p:nvPr userDrawn="1"/>
        </p:nvCxnSpPr>
        <p:spPr>
          <a:xfrm>
            <a:off x="3663043"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7" name="Text Placeholder 29">
            <a:extLst>
              <a:ext uri="{FF2B5EF4-FFF2-40B4-BE49-F238E27FC236}">
                <a16:creationId xmlns:a16="http://schemas.microsoft.com/office/drawing/2014/main" id="{3ABA9FD1-9B74-F14F-81EF-7B3407196B03}"/>
              </a:ext>
            </a:extLst>
          </p:cNvPr>
          <p:cNvSpPr>
            <a:spLocks noGrp="1"/>
          </p:cNvSpPr>
          <p:nvPr>
            <p:ph type="body" sz="quarter" idx="15"/>
          </p:nvPr>
        </p:nvSpPr>
        <p:spPr>
          <a:xfrm>
            <a:off x="3663042" y="2818296"/>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8" name="Text Placeholder 29">
            <a:extLst>
              <a:ext uri="{FF2B5EF4-FFF2-40B4-BE49-F238E27FC236}">
                <a16:creationId xmlns:a16="http://schemas.microsoft.com/office/drawing/2014/main" id="{0E9E9D03-0186-5B4C-A73F-95ADCD08A44A}"/>
              </a:ext>
            </a:extLst>
          </p:cNvPr>
          <p:cNvSpPr>
            <a:spLocks noGrp="1"/>
          </p:cNvSpPr>
          <p:nvPr>
            <p:ph type="body" sz="quarter" idx="16"/>
          </p:nvPr>
        </p:nvSpPr>
        <p:spPr>
          <a:xfrm>
            <a:off x="3663042" y="2209800"/>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0" name="Straight Connector 19">
            <a:extLst>
              <a:ext uri="{FF2B5EF4-FFF2-40B4-BE49-F238E27FC236}">
                <a16:creationId xmlns:a16="http://schemas.microsoft.com/office/drawing/2014/main" id="{E01EE6FD-FABB-AD48-92DA-19805B502918}"/>
              </a:ext>
            </a:extLst>
          </p:cNvPr>
          <p:cNvCxnSpPr>
            <a:cxnSpLocks/>
          </p:cNvCxnSpPr>
          <p:nvPr userDrawn="1"/>
        </p:nvCxnSpPr>
        <p:spPr>
          <a:xfrm>
            <a:off x="952500" y="4248119"/>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1" name="Text Placeholder 29">
            <a:extLst>
              <a:ext uri="{FF2B5EF4-FFF2-40B4-BE49-F238E27FC236}">
                <a16:creationId xmlns:a16="http://schemas.microsoft.com/office/drawing/2014/main" id="{F953BCFF-5CB8-784F-ACC1-A14670E62196}"/>
              </a:ext>
            </a:extLst>
          </p:cNvPr>
          <p:cNvSpPr>
            <a:spLocks noGrp="1"/>
          </p:cNvSpPr>
          <p:nvPr>
            <p:ph type="body" sz="quarter" idx="19"/>
          </p:nvPr>
        </p:nvSpPr>
        <p:spPr>
          <a:xfrm>
            <a:off x="952500" y="5131299"/>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2" name="Text Placeholder 29">
            <a:extLst>
              <a:ext uri="{FF2B5EF4-FFF2-40B4-BE49-F238E27FC236}">
                <a16:creationId xmlns:a16="http://schemas.microsoft.com/office/drawing/2014/main" id="{97DCC038-CDD3-1D48-B8BA-2617616935C5}"/>
              </a:ext>
            </a:extLst>
          </p:cNvPr>
          <p:cNvSpPr>
            <a:spLocks noGrp="1"/>
          </p:cNvSpPr>
          <p:nvPr>
            <p:ph type="body" sz="quarter" idx="20"/>
          </p:nvPr>
        </p:nvSpPr>
        <p:spPr>
          <a:xfrm>
            <a:off x="952500" y="4522803"/>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3" name="Straight Connector 22">
            <a:extLst>
              <a:ext uri="{FF2B5EF4-FFF2-40B4-BE49-F238E27FC236}">
                <a16:creationId xmlns:a16="http://schemas.microsoft.com/office/drawing/2014/main" id="{93BB36CC-7349-334D-A028-58D01025E726}"/>
              </a:ext>
            </a:extLst>
          </p:cNvPr>
          <p:cNvCxnSpPr>
            <a:cxnSpLocks/>
          </p:cNvCxnSpPr>
          <p:nvPr userDrawn="1"/>
        </p:nvCxnSpPr>
        <p:spPr>
          <a:xfrm>
            <a:off x="3663043"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4" name="Text Placeholder 29">
            <a:extLst>
              <a:ext uri="{FF2B5EF4-FFF2-40B4-BE49-F238E27FC236}">
                <a16:creationId xmlns:a16="http://schemas.microsoft.com/office/drawing/2014/main" id="{C20DFC6E-CE65-E94B-921D-38F386E173F2}"/>
              </a:ext>
            </a:extLst>
          </p:cNvPr>
          <p:cNvSpPr>
            <a:spLocks noGrp="1"/>
          </p:cNvSpPr>
          <p:nvPr>
            <p:ph type="body" sz="quarter" idx="21"/>
          </p:nvPr>
        </p:nvSpPr>
        <p:spPr>
          <a:xfrm>
            <a:off x="3663042" y="5131299"/>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5" name="Text Placeholder 29">
            <a:extLst>
              <a:ext uri="{FF2B5EF4-FFF2-40B4-BE49-F238E27FC236}">
                <a16:creationId xmlns:a16="http://schemas.microsoft.com/office/drawing/2014/main" id="{773FBF72-A3D8-2F4E-BAD2-2755F0BE4A47}"/>
              </a:ext>
            </a:extLst>
          </p:cNvPr>
          <p:cNvSpPr>
            <a:spLocks noGrp="1"/>
          </p:cNvSpPr>
          <p:nvPr>
            <p:ph type="body" sz="quarter" idx="22"/>
          </p:nvPr>
        </p:nvSpPr>
        <p:spPr>
          <a:xfrm>
            <a:off x="3663042" y="4522803"/>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C402C0D4-D9C4-F547-B996-38177302A3DC}"/>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7" name="Text Placeholder 29">
            <a:extLst>
              <a:ext uri="{FF2B5EF4-FFF2-40B4-BE49-F238E27FC236}">
                <a16:creationId xmlns:a16="http://schemas.microsoft.com/office/drawing/2014/main" id="{9B18A1DC-4A61-514B-9F70-1DCC893EBB17}"/>
              </a:ext>
            </a:extLst>
          </p:cNvPr>
          <p:cNvSpPr>
            <a:spLocks noGrp="1"/>
          </p:cNvSpPr>
          <p:nvPr>
            <p:ph type="body" sz="quarter" idx="23"/>
          </p:nvPr>
        </p:nvSpPr>
        <p:spPr>
          <a:xfrm>
            <a:off x="6367054" y="5131299"/>
            <a:ext cx="2129245"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8" name="Text Placeholder 29">
            <a:extLst>
              <a:ext uri="{FF2B5EF4-FFF2-40B4-BE49-F238E27FC236}">
                <a16:creationId xmlns:a16="http://schemas.microsoft.com/office/drawing/2014/main" id="{DD138509-2AA1-D540-90D6-288474956619}"/>
              </a:ext>
            </a:extLst>
          </p:cNvPr>
          <p:cNvSpPr>
            <a:spLocks noGrp="1"/>
          </p:cNvSpPr>
          <p:nvPr>
            <p:ph type="body" sz="quarter" idx="24"/>
          </p:nvPr>
        </p:nvSpPr>
        <p:spPr>
          <a:xfrm>
            <a:off x="6367054" y="4522803"/>
            <a:ext cx="2129245"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2" name="Date Placeholder 1">
            <a:extLst>
              <a:ext uri="{FF2B5EF4-FFF2-40B4-BE49-F238E27FC236}">
                <a16:creationId xmlns:a16="http://schemas.microsoft.com/office/drawing/2014/main" id="{62655503-4608-4F79-A5D4-B2F67958F263}"/>
              </a:ext>
            </a:extLst>
          </p:cNvPr>
          <p:cNvSpPr>
            <a:spLocks noGrp="1"/>
          </p:cNvSpPr>
          <p:nvPr>
            <p:ph type="dt" sz="half" idx="25"/>
          </p:nvPr>
        </p:nvSpPr>
        <p:spPr/>
        <p:txBody>
          <a:bodyPr/>
          <a:lstStyle/>
          <a:p>
            <a:fld id="{6FCA8E82-58CD-E045-8B98-B7A85B79B752}" type="datetime4">
              <a:rPr lang="en-US" smtClean="0"/>
              <a:pPr/>
              <a:t>May 2, 2022</a:t>
            </a:fld>
            <a:endParaRPr lang="en-US" dirty="0">
              <a:latin typeface="+mn-lt"/>
            </a:endParaRPr>
          </a:p>
        </p:txBody>
      </p:sp>
      <p:sp>
        <p:nvSpPr>
          <p:cNvPr id="3" name="Footer Placeholder 2">
            <a:extLst>
              <a:ext uri="{FF2B5EF4-FFF2-40B4-BE49-F238E27FC236}">
                <a16:creationId xmlns:a16="http://schemas.microsoft.com/office/drawing/2014/main" id="{9DAFA395-FE4C-4A99-A74E-57757D8473E1}"/>
              </a:ext>
            </a:extLst>
          </p:cNvPr>
          <p:cNvSpPr>
            <a:spLocks noGrp="1"/>
          </p:cNvSpPr>
          <p:nvPr>
            <p:ph type="ftr" sz="quarter" idx="26"/>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30A6A117-A0E8-43E1-9120-CE3B8B97667F}"/>
              </a:ext>
            </a:extLst>
          </p:cNvPr>
          <p:cNvSpPr>
            <a:spLocks noGrp="1"/>
          </p:cNvSpPr>
          <p:nvPr>
            <p:ph type="sldNum" sz="quarter" idx="27"/>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4093066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4" name="Picture Placeholder 2">
            <a:extLst>
              <a:ext uri="{FF2B5EF4-FFF2-40B4-BE49-F238E27FC236}">
                <a16:creationId xmlns:a16="http://schemas.microsoft.com/office/drawing/2014/main" id="{F0C4E8C2-3240-594A-9D5E-1BCD1AF44C5E}"/>
              </a:ext>
            </a:extLst>
          </p:cNvPr>
          <p:cNvSpPr>
            <a:spLocks noGrp="1"/>
          </p:cNvSpPr>
          <p:nvPr userDrawn="1">
            <p:ph type="pic" sz="quarter" idx="13"/>
          </p:nvPr>
        </p:nvSpPr>
        <p:spPr>
          <a:xfrm>
            <a:off x="6096000" y="-22543"/>
            <a:ext cx="6096000" cy="6903086"/>
          </a:xfrm>
        </p:spPr>
        <p:txBody>
          <a:bodyPr/>
          <a:lstStyle/>
          <a:p>
            <a:r>
              <a:rPr lang="en-US"/>
              <a:t>Click icon to add picture</a:t>
            </a:r>
            <a:endParaRPr lang="en-US" dirty="0"/>
          </a:p>
        </p:txBody>
      </p:sp>
      <p:cxnSp>
        <p:nvCxnSpPr>
          <p:cNvPr id="17" name="Straight Connector 16">
            <a:extLst>
              <a:ext uri="{FF2B5EF4-FFF2-40B4-BE49-F238E27FC236}">
                <a16:creationId xmlns:a16="http://schemas.microsoft.com/office/drawing/2014/main" id="{1D23F761-57FC-3649-AE84-0C3EF95EF561}"/>
              </a:ext>
            </a:extLst>
          </p:cNvPr>
          <p:cNvCxnSpPr>
            <a:cxnSpLocks/>
          </p:cNvCxnSpPr>
          <p:nvPr userDrawn="1"/>
        </p:nvCxnSpPr>
        <p:spPr>
          <a:xfrm>
            <a:off x="952499" y="1193326"/>
            <a:ext cx="2133600" cy="3992"/>
          </a:xfrm>
          <a:prstGeom prst="line">
            <a:avLst/>
          </a:prstGeom>
          <a:ln w="101600">
            <a:solidFill>
              <a:srgbClr val="32779B"/>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E66F2BC9-2F8A-1543-9AFD-9BAB0E75B31C}"/>
              </a:ext>
            </a:extLst>
          </p:cNvPr>
          <p:cNvSpPr>
            <a:spLocks noGrp="1"/>
          </p:cNvSpPr>
          <p:nvPr userDrawn="1">
            <p:ph type="body" sz="quarter" idx="11"/>
          </p:nvPr>
        </p:nvSpPr>
        <p:spPr>
          <a:xfrm>
            <a:off x="952499" y="2289363"/>
            <a:ext cx="4572001" cy="2795232"/>
          </a:xfrm>
        </p:spPr>
        <p:txBody>
          <a:bodyPr lIns="0" tIns="0" rIns="0" bIns="0">
            <a:noAutofit/>
          </a:bodyPr>
          <a:lstStyle>
            <a:lvl1pPr marL="0" indent="0">
              <a:lnSpc>
                <a:spcPct val="100000"/>
              </a:lnSpc>
              <a:buNone/>
              <a:defRPr sz="16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pic>
        <p:nvPicPr>
          <p:cNvPr id="20" name="Picture 2" descr="University Marks | Strategic Communications and Marketing">
            <a:extLst>
              <a:ext uri="{FF2B5EF4-FFF2-40B4-BE49-F238E27FC236}">
                <a16:creationId xmlns:a16="http://schemas.microsoft.com/office/drawing/2014/main" id="{AF6BF8A1-8C26-4725-5F49-59DA766F8921}"/>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0524" b="26292"/>
          <a:stretch/>
        </p:blipFill>
        <p:spPr bwMode="auto">
          <a:xfrm>
            <a:off x="9798097" y="268985"/>
            <a:ext cx="2178519" cy="799043"/>
          </a:xfrm>
          <a:prstGeom prst="rect">
            <a:avLst/>
          </a:prstGeom>
          <a:noFill/>
          <a:extLst>
            <a:ext uri="{909E8E84-426E-40DD-AFC4-6F175D3DCCD1}">
              <a14:hiddenFill xmlns:a14="http://schemas.microsoft.com/office/drawing/2010/main">
                <a:solidFill>
                  <a:srgbClr val="FFFFFF"/>
                </a:solidFill>
              </a14:hiddenFill>
            </a:ext>
          </a:extLst>
        </p:spPr>
      </p:pic>
      <p:sp>
        <p:nvSpPr>
          <p:cNvPr id="21" name="Date Placeholder 1">
            <a:extLst>
              <a:ext uri="{FF2B5EF4-FFF2-40B4-BE49-F238E27FC236}">
                <a16:creationId xmlns:a16="http://schemas.microsoft.com/office/drawing/2014/main" id="{FC0EA75E-7AE8-0F6E-CA6C-E4D9FD30B399}"/>
              </a:ext>
            </a:extLst>
          </p:cNvPr>
          <p:cNvSpPr>
            <a:spLocks noGrp="1"/>
          </p:cNvSpPr>
          <p:nvPr>
            <p:ph type="dt" sz="half" idx="25"/>
          </p:nvPr>
        </p:nvSpPr>
        <p:spPr>
          <a:xfrm>
            <a:off x="2992120" y="6332220"/>
            <a:ext cx="1313180" cy="247651"/>
          </a:xfrm>
        </p:spPr>
        <p:txBody>
          <a:bodyPr/>
          <a:lstStyle/>
          <a:p>
            <a:fld id="{6FCA8E82-58CD-E045-8B98-B7A85B79B752}" type="datetime4">
              <a:rPr lang="en-US" smtClean="0"/>
              <a:pPr/>
              <a:t>May 2, 2022</a:t>
            </a:fld>
            <a:endParaRPr lang="en-US" dirty="0">
              <a:latin typeface="+mn-lt"/>
            </a:endParaRPr>
          </a:p>
        </p:txBody>
      </p:sp>
      <p:sp>
        <p:nvSpPr>
          <p:cNvPr id="22" name="Footer Placeholder 2">
            <a:extLst>
              <a:ext uri="{FF2B5EF4-FFF2-40B4-BE49-F238E27FC236}">
                <a16:creationId xmlns:a16="http://schemas.microsoft.com/office/drawing/2014/main" id="{EE3B3536-979E-BA22-074A-2E29EE6A5096}"/>
              </a:ext>
            </a:extLst>
          </p:cNvPr>
          <p:cNvSpPr>
            <a:spLocks noGrp="1"/>
          </p:cNvSpPr>
          <p:nvPr>
            <p:ph type="ftr" sz="quarter" idx="26"/>
          </p:nvPr>
        </p:nvSpPr>
        <p:spPr>
          <a:xfrm>
            <a:off x="1494790" y="6332220"/>
            <a:ext cx="1497330" cy="247651"/>
          </a:xfrm>
        </p:spPr>
        <p:txBody>
          <a:bodyPr/>
          <a:lstStyle>
            <a:lvl1pPr>
              <a:defRPr sz="1000"/>
            </a:lvl1pPr>
          </a:lstStyle>
          <a:p>
            <a:r>
              <a:rPr lang="en-US" dirty="0"/>
              <a:t>Data Visualization Project</a:t>
            </a:r>
          </a:p>
        </p:txBody>
      </p:sp>
      <p:sp>
        <p:nvSpPr>
          <p:cNvPr id="23" name="Slide Number Placeholder 3">
            <a:extLst>
              <a:ext uri="{FF2B5EF4-FFF2-40B4-BE49-F238E27FC236}">
                <a16:creationId xmlns:a16="http://schemas.microsoft.com/office/drawing/2014/main" id="{DCEA37FC-D4B1-6453-FB79-4BCF9BC3713E}"/>
              </a:ext>
            </a:extLst>
          </p:cNvPr>
          <p:cNvSpPr>
            <a:spLocks noGrp="1"/>
          </p:cNvSpPr>
          <p:nvPr>
            <p:ph type="sldNum" sz="quarter" idx="27"/>
          </p:nvPr>
        </p:nvSpPr>
        <p:spPr>
          <a:xfrm>
            <a:off x="11526528" y="6332220"/>
            <a:ext cx="523240" cy="247651"/>
          </a:xfrm>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073769527"/>
      </p:ext>
    </p:extLst>
  </p:cSld>
  <p:clrMapOvr>
    <a:masterClrMapping/>
  </p:clrMapOvr>
  <p:extLst>
    <p:ext uri="{DCECCB84-F9BA-43D5-87BE-67443E8EF086}">
      <p15:sldGuideLst xmlns:p15="http://schemas.microsoft.com/office/powerpoint/2012/main">
        <p15:guide id="1" pos="600">
          <p15:clr>
            <a:srgbClr val="FBAE40"/>
          </p15:clr>
        </p15:guide>
        <p15:guide id="6" pos="3480" userDrawn="1">
          <p15:clr>
            <a:srgbClr val="FBAE40"/>
          </p15:clr>
        </p15:guide>
        <p15:guide id="7" orient="horz" pos="1440" userDrawn="1">
          <p15:clr>
            <a:srgbClr val="FBAE40"/>
          </p15:clr>
        </p15:guide>
        <p15:guide id="9" orient="horz" pos="1224" userDrawn="1">
          <p15:clr>
            <a:srgbClr val="FBAE40"/>
          </p15:clr>
        </p15:guide>
        <p15:guide id="10" orient="horz" pos="55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
    <p:bg>
      <p:bgPr>
        <a:solidFill>
          <a:schemeClr val="tx1"/>
        </a:solidFill>
        <a:effectLst/>
      </p:bgPr>
    </p:bg>
    <p:spTree>
      <p:nvGrpSpPr>
        <p:cNvPr id="1" name=""/>
        <p:cNvGrpSpPr/>
        <p:nvPr/>
      </p:nvGrpSpPr>
      <p:grpSpPr>
        <a:xfrm>
          <a:off x="0" y="0"/>
          <a:ext cx="0" cy="0"/>
          <a:chOff x="0" y="0"/>
          <a:chExt cx="0" cy="0"/>
        </a:xfrm>
      </p:grpSpPr>
      <p:sp>
        <p:nvSpPr>
          <p:cNvPr id="21" name="Picture Placeholder 2">
            <a:extLst>
              <a:ext uri="{FF2B5EF4-FFF2-40B4-BE49-F238E27FC236}">
                <a16:creationId xmlns:a16="http://schemas.microsoft.com/office/drawing/2014/main" id="{50E2385F-F6FA-D345-AF77-A9EE8E49310D}"/>
              </a:ext>
            </a:extLst>
          </p:cNvPr>
          <p:cNvSpPr>
            <a:spLocks noGrp="1"/>
          </p:cNvSpPr>
          <p:nvPr>
            <p:ph type="pic" sz="quarter" idx="13"/>
          </p:nvPr>
        </p:nvSpPr>
        <p:spPr>
          <a:xfrm>
            <a:off x="0" y="0"/>
            <a:ext cx="12191998" cy="6858000"/>
          </a:xfrm>
          <a:solidFill>
            <a:schemeClr val="accent2"/>
          </a:solidFill>
        </p:spPr>
        <p:txBody>
          <a:bodyPr/>
          <a:lstStyle/>
          <a:p>
            <a:r>
              <a:rPr lang="en-US"/>
              <a:t>Click icon to add picture</a:t>
            </a:r>
            <a:endParaRPr lang="en-US" dirty="0"/>
          </a:p>
        </p:txBody>
      </p:sp>
      <p:sp>
        <p:nvSpPr>
          <p:cNvPr id="18" name="Title 1">
            <a:extLst>
              <a:ext uri="{FF2B5EF4-FFF2-40B4-BE49-F238E27FC236}">
                <a16:creationId xmlns:a16="http://schemas.microsoft.com/office/drawing/2014/main" id="{8D492973-78E3-D34E-835E-CF2D4517016D}"/>
              </a:ext>
            </a:extLst>
          </p:cNvPr>
          <p:cNvSpPr>
            <a:spLocks noGrp="1"/>
          </p:cNvSpPr>
          <p:nvPr>
            <p:ph type="title"/>
          </p:nvPr>
        </p:nvSpPr>
        <p:spPr>
          <a:xfrm>
            <a:off x="7193943" y="3045437"/>
            <a:ext cx="4941477" cy="610863"/>
          </a:xfrm>
          <a:prstGeom prst="rect">
            <a:avLst/>
          </a:prstGeom>
        </p:spPr>
        <p:txBody>
          <a:bodyPr lIns="0" tIns="0" rIns="0" bIns="0" anchor="b" anchorCtr="0">
            <a:normAutofit/>
          </a:bodyPr>
          <a:lstStyle>
            <a:lvl1pPr>
              <a:defRPr sz="4100" b="1" i="0" baseline="0">
                <a:solidFill>
                  <a:schemeClr val="tx1"/>
                </a:solidFill>
                <a:latin typeface="+mj-lt"/>
              </a:defRPr>
            </a:lvl1pPr>
          </a:lstStyle>
          <a:p>
            <a:r>
              <a:rPr lang="en-US"/>
              <a:t>Click to edit Master title style</a:t>
            </a:r>
            <a:endParaRPr lang="en-US" dirty="0"/>
          </a:p>
        </p:txBody>
      </p:sp>
      <p:cxnSp>
        <p:nvCxnSpPr>
          <p:cNvPr id="20" name="Straight Connector 19">
            <a:extLst>
              <a:ext uri="{FF2B5EF4-FFF2-40B4-BE49-F238E27FC236}">
                <a16:creationId xmlns:a16="http://schemas.microsoft.com/office/drawing/2014/main" id="{4BE3A3D6-A0AD-C84D-8B2A-743F5F95432E}"/>
              </a:ext>
            </a:extLst>
          </p:cNvPr>
          <p:cNvCxnSpPr>
            <a:cxnSpLocks/>
          </p:cNvCxnSpPr>
          <p:nvPr userDrawn="1"/>
        </p:nvCxnSpPr>
        <p:spPr>
          <a:xfrm>
            <a:off x="7154721" y="4003877"/>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F4CB38BE-0FF2-694C-AA3C-D73DBF7C332C}"/>
              </a:ext>
            </a:extLst>
          </p:cNvPr>
          <p:cNvGrpSpPr>
            <a:grpSpLocks/>
          </p:cNvGrpSpPr>
          <p:nvPr userDrawn="1"/>
        </p:nvGrpSpPr>
        <p:grpSpPr bwMode="auto">
          <a:xfrm rot="10800000">
            <a:off x="9509760" y="-3"/>
            <a:ext cx="2682238" cy="2682238"/>
            <a:chOff x="0" y="12289"/>
            <a:chExt cx="3550" cy="3551"/>
          </a:xfrm>
          <a:solidFill>
            <a:schemeClr val="tx1"/>
          </a:solidFill>
        </p:grpSpPr>
        <p:sp>
          <p:nvSpPr>
            <p:cNvPr id="23" name="Freeform 22">
              <a:extLst>
                <a:ext uri="{FF2B5EF4-FFF2-40B4-BE49-F238E27FC236}">
                  <a16:creationId xmlns:a16="http://schemas.microsoft.com/office/drawing/2014/main" id="{F0257420-2EA0-6348-8B9E-1414F529726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4" name="Freeform 23">
              <a:extLst>
                <a:ext uri="{FF2B5EF4-FFF2-40B4-BE49-F238E27FC236}">
                  <a16:creationId xmlns:a16="http://schemas.microsoft.com/office/drawing/2014/main" id="{7FE65C23-C0EF-BB41-884A-01C2A7356159}"/>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5" name="Freeform 24">
              <a:extLst>
                <a:ext uri="{FF2B5EF4-FFF2-40B4-BE49-F238E27FC236}">
                  <a16:creationId xmlns:a16="http://schemas.microsoft.com/office/drawing/2014/main" id="{F73F5EB6-53C7-D44C-9003-FB5A81F9890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2357889184"/>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tx1"/>
        </a:solidFill>
        <a:effectLst/>
      </p:bgPr>
    </p:bg>
    <p:spTree>
      <p:nvGrpSpPr>
        <p:cNvPr id="1" name=""/>
        <p:cNvGrpSpPr/>
        <p:nvPr/>
      </p:nvGrpSpPr>
      <p:grpSpPr>
        <a:xfrm>
          <a:off x="0" y="0"/>
          <a:ext cx="0" cy="0"/>
          <a:chOff x="0" y="0"/>
          <a:chExt cx="0" cy="0"/>
        </a:xfrm>
      </p:grpSpPr>
      <p:sp>
        <p:nvSpPr>
          <p:cNvPr id="6" name="Chart Placeholder 5">
            <a:extLst>
              <a:ext uri="{FF2B5EF4-FFF2-40B4-BE49-F238E27FC236}">
                <a16:creationId xmlns:a16="http://schemas.microsoft.com/office/drawing/2014/main" id="{75992517-0394-6B43-B15D-2A86A34512F3}"/>
              </a:ext>
            </a:extLst>
          </p:cNvPr>
          <p:cNvSpPr>
            <a:spLocks noGrp="1"/>
          </p:cNvSpPr>
          <p:nvPr>
            <p:ph type="chart" sz="quarter" idx="10"/>
          </p:nvPr>
        </p:nvSpPr>
        <p:spPr>
          <a:xfrm>
            <a:off x="952500" y="1939108"/>
            <a:ext cx="10352810" cy="4110702"/>
          </a:xfrm>
        </p:spPr>
        <p:txBody>
          <a:bodyPr/>
          <a:lstStyle>
            <a:lvl1pPr>
              <a:defRPr>
                <a:solidFill>
                  <a:schemeClr val="tx1"/>
                </a:solidFill>
              </a:defRPr>
            </a:lvl1pPr>
          </a:lstStyle>
          <a:p>
            <a:r>
              <a:rPr lang="en-US"/>
              <a:t>Click icon to add chart</a:t>
            </a:r>
            <a:endParaRPr lang="en-US" dirty="0"/>
          </a:p>
        </p:txBody>
      </p:sp>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2" name="Date Placeholder 1">
            <a:extLst>
              <a:ext uri="{FF2B5EF4-FFF2-40B4-BE49-F238E27FC236}">
                <a16:creationId xmlns:a16="http://schemas.microsoft.com/office/drawing/2014/main" id="{371012B1-809A-45CE-9FED-46D08DC8C42B}"/>
              </a:ext>
            </a:extLst>
          </p:cNvPr>
          <p:cNvSpPr>
            <a:spLocks noGrp="1"/>
          </p:cNvSpPr>
          <p:nvPr>
            <p:ph type="dt" sz="half" idx="11"/>
          </p:nvPr>
        </p:nvSpPr>
        <p:spPr/>
        <p:txBody>
          <a:bodyPr/>
          <a:lstStyle/>
          <a:p>
            <a:fld id="{6FCA8E82-58CD-E045-8B98-B7A85B79B752}" type="datetime4">
              <a:rPr lang="en-US" smtClean="0"/>
              <a:pPr/>
              <a:t>May 2, 2022</a:t>
            </a:fld>
            <a:endParaRPr lang="en-US" dirty="0">
              <a:latin typeface="+mn-lt"/>
            </a:endParaRPr>
          </a:p>
        </p:txBody>
      </p:sp>
      <p:sp>
        <p:nvSpPr>
          <p:cNvPr id="3" name="Footer Placeholder 2">
            <a:extLst>
              <a:ext uri="{FF2B5EF4-FFF2-40B4-BE49-F238E27FC236}">
                <a16:creationId xmlns:a16="http://schemas.microsoft.com/office/drawing/2014/main" id="{3FB6FA27-6601-4107-A3C9-808CB4430246}"/>
              </a:ext>
            </a:extLst>
          </p:cNvPr>
          <p:cNvSpPr>
            <a:spLocks noGrp="1"/>
          </p:cNvSpPr>
          <p:nvPr>
            <p:ph type="ftr" sz="quarter" idx="12"/>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0919432A-F8B5-4A96-AEE6-2E159658D5DD}"/>
              </a:ext>
            </a:extLst>
          </p:cNvPr>
          <p:cNvSpPr>
            <a:spLocks noGrp="1"/>
          </p:cNvSpPr>
          <p:nvPr>
            <p:ph type="sldNum" sz="quarter" idx="13"/>
          </p:nvPr>
        </p:nvSpPr>
        <p:spPr>
          <a:xfrm>
            <a:off x="11305310" y="6375166"/>
            <a:ext cx="523240" cy="247651"/>
          </a:xfrm>
        </p:spPr>
        <p:txBody>
          <a:bodyPr/>
          <a:lstStyle/>
          <a:p>
            <a:fld id="{294A09A9-5501-47C1-A89A-A340965A2BE2}" type="slidenum">
              <a:rPr lang="en-US" smtClean="0"/>
              <a:pPr/>
              <a:t>‹#›</a:t>
            </a:fld>
            <a:endParaRPr lang="en-US" dirty="0">
              <a:latin typeface="+mn-lt"/>
            </a:endParaRPr>
          </a:p>
        </p:txBody>
      </p:sp>
      <p:pic>
        <p:nvPicPr>
          <p:cNvPr id="9" name="Picture 2" descr="University Marks | Strategic Communications and Marketing">
            <a:extLst>
              <a:ext uri="{FF2B5EF4-FFF2-40B4-BE49-F238E27FC236}">
                <a16:creationId xmlns:a16="http://schemas.microsoft.com/office/drawing/2014/main" id="{A4BB5EA6-B055-B477-B7EF-7221FE83795E}"/>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0524" b="26292"/>
          <a:stretch/>
        </p:blipFill>
        <p:spPr bwMode="auto">
          <a:xfrm>
            <a:off x="9871249" y="18881"/>
            <a:ext cx="2178519" cy="799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862895"/>
      </p:ext>
    </p:extLst>
  </p:cSld>
  <p:clrMapOvr>
    <a:masterClrMapping/>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1392" userDrawn="1">
          <p15:clr>
            <a:srgbClr val="FBAE40"/>
          </p15:clr>
        </p15:guide>
        <p15:guide id="10" orient="horz" pos="5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p:nvPr>
        </p:nvSpPr>
        <p:spPr>
          <a:xfrm>
            <a:off x="952500" y="2209800"/>
            <a:ext cx="10287000" cy="2593109"/>
          </a:xfrm>
        </p:spPr>
        <p:txBody>
          <a:bodyPr/>
          <a:lstStyle/>
          <a:p>
            <a:r>
              <a:rPr lang="en-US"/>
              <a:t>Click icon to add table</a:t>
            </a:r>
            <a:endParaRPr lang="en-US" dirty="0"/>
          </a:p>
        </p:txBody>
      </p:sp>
      <p:sp>
        <p:nvSpPr>
          <p:cNvPr id="2" name="Date Placeholder 1">
            <a:extLst>
              <a:ext uri="{FF2B5EF4-FFF2-40B4-BE49-F238E27FC236}">
                <a16:creationId xmlns:a16="http://schemas.microsoft.com/office/drawing/2014/main" id="{9B2411D2-78FE-46C1-9EA9-C6A882903B53}"/>
              </a:ext>
            </a:extLst>
          </p:cNvPr>
          <p:cNvSpPr>
            <a:spLocks noGrp="1"/>
          </p:cNvSpPr>
          <p:nvPr>
            <p:ph type="dt" sz="half" idx="11"/>
          </p:nvPr>
        </p:nvSpPr>
        <p:spPr/>
        <p:txBody>
          <a:bodyPr/>
          <a:lstStyle/>
          <a:p>
            <a:fld id="{6FCA8E82-58CD-E045-8B98-B7A85B79B752}" type="datetime4">
              <a:rPr lang="en-US" smtClean="0"/>
              <a:pPr/>
              <a:t>May 2, 2022</a:t>
            </a:fld>
            <a:endParaRPr lang="en-US" dirty="0">
              <a:latin typeface="+mn-lt"/>
            </a:endParaRPr>
          </a:p>
        </p:txBody>
      </p:sp>
      <p:sp>
        <p:nvSpPr>
          <p:cNvPr id="3" name="Footer Placeholder 2">
            <a:extLst>
              <a:ext uri="{FF2B5EF4-FFF2-40B4-BE49-F238E27FC236}">
                <a16:creationId xmlns:a16="http://schemas.microsoft.com/office/drawing/2014/main" id="{C04DAF8F-82DB-4DBE-9041-71217A4516CB}"/>
              </a:ext>
            </a:extLst>
          </p:cNvPr>
          <p:cNvSpPr>
            <a:spLocks noGrp="1"/>
          </p:cNvSpPr>
          <p:nvPr>
            <p:ph type="ftr" sz="quarter" idx="12"/>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782F761B-6706-439D-9C75-43E751AB195C}"/>
              </a:ext>
            </a:extLst>
          </p:cNvPr>
          <p:cNvSpPr>
            <a:spLocks noGrp="1"/>
          </p:cNvSpPr>
          <p:nvPr>
            <p:ph type="sldNum" sz="quarter" idx="1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40131073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964022" y="2476500"/>
            <a:ext cx="7132320" cy="3289971"/>
          </a:xfrm>
          <a:prstGeom prst="rect">
            <a:avLst/>
          </a:prstGeom>
          <a:ln>
            <a:noFill/>
          </a:ln>
        </p:spPr>
        <p:txBody>
          <a:bodyPr lIns="0" tIns="0" rIns="0" bIns="0" anchor="t" anchorCtr="0">
            <a:normAutofit/>
          </a:bodyPr>
          <a:lstStyle>
            <a:lvl1pPr>
              <a:lnSpc>
                <a:spcPct val="100000"/>
              </a:lnSpc>
              <a:defRPr sz="2800" b="0" i="0">
                <a:solidFill>
                  <a:schemeClr val="bg1"/>
                </a:solidFill>
                <a:latin typeface="+mn-lt"/>
              </a:defRPr>
            </a:lvl1pPr>
          </a:lstStyle>
          <a:p>
            <a:r>
              <a:rPr lang="en-US"/>
              <a:t>Click to edit Master title style</a:t>
            </a:r>
            <a:endParaRPr lang="en-US" dirty="0"/>
          </a:p>
        </p:txBody>
      </p:sp>
      <p:sp>
        <p:nvSpPr>
          <p:cNvPr id="10" name="TextBox 9">
            <a:extLst>
              <a:ext uri="{FF2B5EF4-FFF2-40B4-BE49-F238E27FC236}">
                <a16:creationId xmlns:a16="http://schemas.microsoft.com/office/drawing/2014/main" id="{E902327D-DBD4-7A4E-ABF2-A946A559A8AD}"/>
              </a:ext>
            </a:extLst>
          </p:cNvPr>
          <p:cNvSpPr txBox="1"/>
          <p:nvPr userDrawn="1"/>
        </p:nvSpPr>
        <p:spPr>
          <a:xfrm>
            <a:off x="699948" y="548291"/>
            <a:ext cx="1589372" cy="3170099"/>
          </a:xfrm>
          <a:prstGeom prst="rect">
            <a:avLst/>
          </a:prstGeom>
          <a:noFill/>
        </p:spPr>
        <p:txBody>
          <a:bodyPr wrap="square" rtlCol="0">
            <a:spAutoFit/>
          </a:bodyPr>
          <a:lstStyle/>
          <a:p>
            <a:r>
              <a:rPr lang="en-US" sz="20000" b="1" dirty="0">
                <a:solidFill>
                  <a:schemeClr val="bg1"/>
                </a:solidFill>
              </a:rPr>
              <a:t>“</a:t>
            </a:r>
          </a:p>
        </p:txBody>
      </p:sp>
      <p:grpSp>
        <p:nvGrpSpPr>
          <p:cNvPr id="18" name="Group 17">
            <a:extLst>
              <a:ext uri="{FF2B5EF4-FFF2-40B4-BE49-F238E27FC236}">
                <a16:creationId xmlns:a16="http://schemas.microsoft.com/office/drawing/2014/main" id="{6ACB4ADD-D9F4-984E-B29D-A2CF6D19E810}"/>
              </a:ext>
            </a:extLst>
          </p:cNvPr>
          <p:cNvGrpSpPr/>
          <p:nvPr userDrawn="1"/>
        </p:nvGrpSpPr>
        <p:grpSpPr>
          <a:xfrm>
            <a:off x="6362700" y="0"/>
            <a:ext cx="5829298" cy="3235602"/>
            <a:chOff x="5612972" y="1"/>
            <a:chExt cx="6615961" cy="3672246"/>
          </a:xfrm>
        </p:grpSpPr>
        <p:sp>
          <p:nvSpPr>
            <p:cNvPr id="19" name="AutoShape 24">
              <a:extLst>
                <a:ext uri="{FF2B5EF4-FFF2-40B4-BE49-F238E27FC236}">
                  <a16:creationId xmlns:a16="http://schemas.microsoft.com/office/drawing/2014/main" id="{5017C477-A988-7041-8A67-3D8294D6AD7C}"/>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0" name="Freeform 19">
              <a:extLst>
                <a:ext uri="{FF2B5EF4-FFF2-40B4-BE49-F238E27FC236}">
                  <a16:creationId xmlns:a16="http://schemas.microsoft.com/office/drawing/2014/main" id="{206D7F37-5DD1-A24E-9CCA-84B2A168554D}"/>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A6E321C8-096C-1B41-B14F-4CA7AE04BB1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32B3FDD4-EB13-F44F-99D0-BFAB06F00B3A}"/>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23" name="Freeform 22">
              <a:extLst>
                <a:ext uri="{FF2B5EF4-FFF2-40B4-BE49-F238E27FC236}">
                  <a16:creationId xmlns:a16="http://schemas.microsoft.com/office/drawing/2014/main" id="{A20BCBD2-A735-0C43-8C55-B384372AC62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grpSp>
        <p:nvGrpSpPr>
          <p:cNvPr id="24" name="Group 23">
            <a:extLst>
              <a:ext uri="{FF2B5EF4-FFF2-40B4-BE49-F238E27FC236}">
                <a16:creationId xmlns:a16="http://schemas.microsoft.com/office/drawing/2014/main" id="{669A90A7-BF26-684E-8C8B-638053DA1234}"/>
              </a:ext>
            </a:extLst>
          </p:cNvPr>
          <p:cNvGrpSpPr>
            <a:grpSpLocks/>
          </p:cNvGrpSpPr>
          <p:nvPr userDrawn="1"/>
        </p:nvGrpSpPr>
        <p:grpSpPr bwMode="auto">
          <a:xfrm rot="16200000" flipV="1">
            <a:off x="0" y="3900132"/>
            <a:ext cx="2959226" cy="2959226"/>
            <a:chOff x="0" y="12289"/>
            <a:chExt cx="3550" cy="3551"/>
          </a:xfrm>
        </p:grpSpPr>
        <p:sp>
          <p:nvSpPr>
            <p:cNvPr id="25" name="Freeform 24">
              <a:extLst>
                <a:ext uri="{FF2B5EF4-FFF2-40B4-BE49-F238E27FC236}">
                  <a16:creationId xmlns:a16="http://schemas.microsoft.com/office/drawing/2014/main" id="{861D8E86-886A-8744-BC4C-FE82B02438F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6" name="Freeform 25">
              <a:extLst>
                <a:ext uri="{FF2B5EF4-FFF2-40B4-BE49-F238E27FC236}">
                  <a16:creationId xmlns:a16="http://schemas.microsoft.com/office/drawing/2014/main" id="{2D967470-E96E-8843-AAD2-E0C8B807793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C8A27D09-765D-3949-BCCA-238C3514D4CF}"/>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14478292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560">
          <p15:clr>
            <a:srgbClr val="FBAE40"/>
          </p15:clr>
        </p15:guide>
        <p15:guide id="8" orient="horz" pos="1752" userDrawn="1">
          <p15:clr>
            <a:srgbClr val="FBAE40"/>
          </p15:clr>
        </p15:guide>
        <p15:guide id="9" orient="horz" pos="124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7D9F21A-75CF-6045-8FA1-C4F4E21B699C}"/>
              </a:ext>
            </a:extLst>
          </p:cNvPr>
          <p:cNvGrpSpPr>
            <a:grpSpLocks/>
          </p:cNvGrpSpPr>
          <p:nvPr userDrawn="1"/>
        </p:nvGrpSpPr>
        <p:grpSpPr bwMode="auto">
          <a:xfrm rot="16200000" flipV="1">
            <a:off x="0" y="3900132"/>
            <a:ext cx="2959226" cy="2959226"/>
            <a:chOff x="0" y="12289"/>
            <a:chExt cx="3550" cy="3551"/>
          </a:xfrm>
        </p:grpSpPr>
        <p:sp>
          <p:nvSpPr>
            <p:cNvPr id="26" name="Freeform 25">
              <a:extLst>
                <a:ext uri="{FF2B5EF4-FFF2-40B4-BE49-F238E27FC236}">
                  <a16:creationId xmlns:a16="http://schemas.microsoft.com/office/drawing/2014/main" id="{AEA7E377-BB07-FA43-B532-10A92EE030B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F18DE645-B3D5-2F4E-AAD6-002FEF13A310}"/>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6" name="Freeform 35">
              <a:extLst>
                <a:ext uri="{FF2B5EF4-FFF2-40B4-BE49-F238E27FC236}">
                  <a16:creationId xmlns:a16="http://schemas.microsoft.com/office/drawing/2014/main" id="{B90F6499-BA50-2340-A026-32C79B6BFAF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8" name="Picture Placeholder 25">
            <a:extLst>
              <a:ext uri="{FF2B5EF4-FFF2-40B4-BE49-F238E27FC236}">
                <a16:creationId xmlns:a16="http://schemas.microsoft.com/office/drawing/2014/main" id="{2274C164-503B-E746-A155-849A9BC2406E}"/>
              </a:ext>
            </a:extLst>
          </p:cNvPr>
          <p:cNvSpPr>
            <a:spLocks noGrp="1"/>
          </p:cNvSpPr>
          <p:nvPr>
            <p:ph type="pic" sz="quarter" idx="18"/>
          </p:nvPr>
        </p:nvSpPr>
        <p:spPr>
          <a:xfrm>
            <a:off x="954268" y="2572883"/>
            <a:ext cx="2118245" cy="2037217"/>
          </a:xfrm>
          <a:prstGeom prst="rect">
            <a:avLst/>
          </a:prstGeom>
        </p:spPr>
        <p:txBody>
          <a:bodyPr/>
          <a:lstStyle/>
          <a:p>
            <a:r>
              <a:rPr lang="en-US"/>
              <a:t>Click icon to add picture</a:t>
            </a:r>
            <a:endParaRPr lang="en-US" dirty="0"/>
          </a:p>
        </p:txBody>
      </p:sp>
      <p:sp>
        <p:nvSpPr>
          <p:cNvPr id="61" name="Title 1">
            <a:extLst>
              <a:ext uri="{FF2B5EF4-FFF2-40B4-BE49-F238E27FC236}">
                <a16:creationId xmlns:a16="http://schemas.microsoft.com/office/drawing/2014/main" id="{E2F20AFE-B282-5146-B0D6-F2FC1B6D303E}"/>
              </a:ext>
            </a:extLst>
          </p:cNvPr>
          <p:cNvSpPr>
            <a:spLocks noGrp="1"/>
          </p:cNvSpPr>
          <p:nvPr>
            <p:ph type="title"/>
          </p:nvPr>
        </p:nvSpPr>
        <p:spPr>
          <a:xfrm>
            <a:off x="964022" y="879063"/>
            <a:ext cx="75322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cxnSp>
        <p:nvCxnSpPr>
          <p:cNvPr id="62" name="Straight Connector 61">
            <a:extLst>
              <a:ext uri="{FF2B5EF4-FFF2-40B4-BE49-F238E27FC236}">
                <a16:creationId xmlns:a16="http://schemas.microsoft.com/office/drawing/2014/main" id="{F777D2F0-DE3F-8343-B97A-E7FA440532FD}"/>
              </a:ext>
            </a:extLst>
          </p:cNvPr>
          <p:cNvCxnSpPr>
            <a:cxnSpLocks/>
          </p:cNvCxnSpPr>
          <p:nvPr userDrawn="1"/>
        </p:nvCxnSpPr>
        <p:spPr>
          <a:xfrm>
            <a:off x="952500" y="1939108"/>
            <a:ext cx="2133600" cy="0"/>
          </a:xfrm>
          <a:prstGeom prst="line">
            <a:avLst/>
          </a:prstGeom>
          <a:ln w="101600">
            <a:solidFill>
              <a:schemeClr val="tx1"/>
            </a:solidFill>
          </a:ln>
        </p:spPr>
        <p:style>
          <a:lnRef idx="1">
            <a:schemeClr val="dk1"/>
          </a:lnRef>
          <a:fillRef idx="0">
            <a:schemeClr val="dk1"/>
          </a:fillRef>
          <a:effectRef idx="0">
            <a:schemeClr val="dk1"/>
          </a:effectRef>
          <a:fontRef idx="minor">
            <a:schemeClr val="tx1"/>
          </a:fontRef>
        </p:style>
      </p:cxnSp>
      <p:sp>
        <p:nvSpPr>
          <p:cNvPr id="63" name="Picture Placeholder 25">
            <a:extLst>
              <a:ext uri="{FF2B5EF4-FFF2-40B4-BE49-F238E27FC236}">
                <a16:creationId xmlns:a16="http://schemas.microsoft.com/office/drawing/2014/main" id="{AF1B5ED8-33F6-FB44-AA92-F0D227BB310C}"/>
              </a:ext>
            </a:extLst>
          </p:cNvPr>
          <p:cNvSpPr>
            <a:spLocks noGrp="1"/>
          </p:cNvSpPr>
          <p:nvPr>
            <p:ph type="pic" sz="quarter" idx="24"/>
          </p:nvPr>
        </p:nvSpPr>
        <p:spPr>
          <a:xfrm>
            <a:off x="3658280" y="2572883"/>
            <a:ext cx="2118245" cy="2037217"/>
          </a:xfrm>
          <a:prstGeom prst="rect">
            <a:avLst/>
          </a:prstGeom>
        </p:spPr>
        <p:txBody>
          <a:bodyPr/>
          <a:lstStyle/>
          <a:p>
            <a:r>
              <a:rPr lang="en-US"/>
              <a:t>Click icon to add picture</a:t>
            </a:r>
            <a:endParaRPr lang="en-US" dirty="0"/>
          </a:p>
        </p:txBody>
      </p:sp>
      <p:sp>
        <p:nvSpPr>
          <p:cNvPr id="72" name="Text Placeholder 29">
            <a:extLst>
              <a:ext uri="{FF2B5EF4-FFF2-40B4-BE49-F238E27FC236}">
                <a16:creationId xmlns:a16="http://schemas.microsoft.com/office/drawing/2014/main" id="{0D824BDD-2D23-C943-8FE9-60B7B23B5ECD}"/>
              </a:ext>
            </a:extLst>
          </p:cNvPr>
          <p:cNvSpPr>
            <a:spLocks noGrp="1"/>
          </p:cNvSpPr>
          <p:nvPr>
            <p:ph type="body" sz="quarter" idx="12"/>
          </p:nvPr>
        </p:nvSpPr>
        <p:spPr>
          <a:xfrm>
            <a:off x="952500" y="5393169"/>
            <a:ext cx="2133600"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3" name="Text Placeholder 29">
            <a:extLst>
              <a:ext uri="{FF2B5EF4-FFF2-40B4-BE49-F238E27FC236}">
                <a16:creationId xmlns:a16="http://schemas.microsoft.com/office/drawing/2014/main" id="{2F3D441E-DFB1-084B-8192-C6CBECCA40B9}"/>
              </a:ext>
            </a:extLst>
          </p:cNvPr>
          <p:cNvSpPr>
            <a:spLocks noGrp="1"/>
          </p:cNvSpPr>
          <p:nvPr>
            <p:ph type="body" sz="quarter" idx="11"/>
          </p:nvPr>
        </p:nvSpPr>
        <p:spPr>
          <a:xfrm>
            <a:off x="952500" y="4986745"/>
            <a:ext cx="2133600"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4" name="Text Placeholder 29">
            <a:extLst>
              <a:ext uri="{FF2B5EF4-FFF2-40B4-BE49-F238E27FC236}">
                <a16:creationId xmlns:a16="http://schemas.microsoft.com/office/drawing/2014/main" id="{25797825-E7AE-2C41-A965-E6F0D70D9747}"/>
              </a:ext>
            </a:extLst>
          </p:cNvPr>
          <p:cNvSpPr>
            <a:spLocks noGrp="1"/>
          </p:cNvSpPr>
          <p:nvPr>
            <p:ph type="body" sz="quarter" idx="13"/>
          </p:nvPr>
        </p:nvSpPr>
        <p:spPr>
          <a:xfrm>
            <a:off x="3663042" y="5393169"/>
            <a:ext cx="2128157"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5" name="Text Placeholder 29">
            <a:extLst>
              <a:ext uri="{FF2B5EF4-FFF2-40B4-BE49-F238E27FC236}">
                <a16:creationId xmlns:a16="http://schemas.microsoft.com/office/drawing/2014/main" id="{63C1927C-E23B-204E-9F3A-2A67D2BF702C}"/>
              </a:ext>
            </a:extLst>
          </p:cNvPr>
          <p:cNvSpPr>
            <a:spLocks noGrp="1"/>
          </p:cNvSpPr>
          <p:nvPr>
            <p:ph type="body" sz="quarter" idx="15"/>
          </p:nvPr>
        </p:nvSpPr>
        <p:spPr>
          <a:xfrm>
            <a:off x="3663042" y="4986745"/>
            <a:ext cx="2128157"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6" name="Text Placeholder 29">
            <a:extLst>
              <a:ext uri="{FF2B5EF4-FFF2-40B4-BE49-F238E27FC236}">
                <a16:creationId xmlns:a16="http://schemas.microsoft.com/office/drawing/2014/main" id="{EC81F0F5-C204-7248-A336-A655814A8A34}"/>
              </a:ext>
            </a:extLst>
          </p:cNvPr>
          <p:cNvSpPr>
            <a:spLocks noGrp="1"/>
          </p:cNvSpPr>
          <p:nvPr>
            <p:ph type="body" sz="quarter" idx="16"/>
          </p:nvPr>
        </p:nvSpPr>
        <p:spPr>
          <a:xfrm>
            <a:off x="63670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7" name="Text Placeholder 29">
            <a:extLst>
              <a:ext uri="{FF2B5EF4-FFF2-40B4-BE49-F238E27FC236}">
                <a16:creationId xmlns:a16="http://schemas.microsoft.com/office/drawing/2014/main" id="{C9FEF82E-4E9C-8343-9D36-C4A00D7137CC}"/>
              </a:ext>
            </a:extLst>
          </p:cNvPr>
          <p:cNvSpPr>
            <a:spLocks noGrp="1"/>
          </p:cNvSpPr>
          <p:nvPr>
            <p:ph type="body" sz="quarter" idx="31"/>
          </p:nvPr>
        </p:nvSpPr>
        <p:spPr>
          <a:xfrm>
            <a:off x="63670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8" name="Text Placeholder 29">
            <a:extLst>
              <a:ext uri="{FF2B5EF4-FFF2-40B4-BE49-F238E27FC236}">
                <a16:creationId xmlns:a16="http://schemas.microsoft.com/office/drawing/2014/main" id="{F8AF6664-A005-7A42-9AEF-C5AA5603E49D}"/>
              </a:ext>
            </a:extLst>
          </p:cNvPr>
          <p:cNvSpPr>
            <a:spLocks noGrp="1"/>
          </p:cNvSpPr>
          <p:nvPr>
            <p:ph type="body" sz="quarter" idx="19"/>
          </p:nvPr>
        </p:nvSpPr>
        <p:spPr>
          <a:xfrm>
            <a:off x="91102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9" name="Text Placeholder 29">
            <a:extLst>
              <a:ext uri="{FF2B5EF4-FFF2-40B4-BE49-F238E27FC236}">
                <a16:creationId xmlns:a16="http://schemas.microsoft.com/office/drawing/2014/main" id="{5F6C1E52-E2B6-5F45-A863-5BB35ABAFCD6}"/>
              </a:ext>
            </a:extLst>
          </p:cNvPr>
          <p:cNvSpPr>
            <a:spLocks noGrp="1"/>
          </p:cNvSpPr>
          <p:nvPr>
            <p:ph type="body" sz="quarter" idx="21"/>
          </p:nvPr>
        </p:nvSpPr>
        <p:spPr>
          <a:xfrm>
            <a:off x="91102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grpSp>
        <p:nvGrpSpPr>
          <p:cNvPr id="23" name="Group 22">
            <a:extLst>
              <a:ext uri="{FF2B5EF4-FFF2-40B4-BE49-F238E27FC236}">
                <a16:creationId xmlns:a16="http://schemas.microsoft.com/office/drawing/2014/main" id="{EFD0B2D5-B3C2-D847-A220-86CB6A37E418}"/>
              </a:ext>
            </a:extLst>
          </p:cNvPr>
          <p:cNvGrpSpPr/>
          <p:nvPr userDrawn="1"/>
        </p:nvGrpSpPr>
        <p:grpSpPr>
          <a:xfrm>
            <a:off x="6362700" y="0"/>
            <a:ext cx="5829298" cy="3235602"/>
            <a:chOff x="5612972" y="1"/>
            <a:chExt cx="6615961" cy="3672246"/>
          </a:xfrm>
        </p:grpSpPr>
        <p:sp>
          <p:nvSpPr>
            <p:cNvPr id="28" name="AutoShape 24">
              <a:extLst>
                <a:ext uri="{FF2B5EF4-FFF2-40B4-BE49-F238E27FC236}">
                  <a16:creationId xmlns:a16="http://schemas.microsoft.com/office/drawing/2014/main" id="{A7FD25A4-760F-814C-915F-DD6E89CA3A40}"/>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9" name="Freeform 28">
              <a:extLst>
                <a:ext uri="{FF2B5EF4-FFF2-40B4-BE49-F238E27FC236}">
                  <a16:creationId xmlns:a16="http://schemas.microsoft.com/office/drawing/2014/main" id="{A0CC8369-E81F-D447-87D8-1AF0C58EAC07}"/>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0" name="Freeform 29">
              <a:extLst>
                <a:ext uri="{FF2B5EF4-FFF2-40B4-BE49-F238E27FC236}">
                  <a16:creationId xmlns:a16="http://schemas.microsoft.com/office/drawing/2014/main" id="{C41CA81E-EF54-D048-8775-CD4AB37A7DF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1" name="Freeform 30">
              <a:extLst>
                <a:ext uri="{FF2B5EF4-FFF2-40B4-BE49-F238E27FC236}">
                  <a16:creationId xmlns:a16="http://schemas.microsoft.com/office/drawing/2014/main" id="{D95A4B85-923E-B641-B239-2A1999AB294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id="{501386DC-76EB-F34E-AD0E-22957D3B38D5}"/>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66" name="Picture Placeholder 25">
            <a:extLst>
              <a:ext uri="{FF2B5EF4-FFF2-40B4-BE49-F238E27FC236}">
                <a16:creationId xmlns:a16="http://schemas.microsoft.com/office/drawing/2014/main" id="{2D21D633-C51E-E94E-BAE3-96F52F76E496}"/>
              </a:ext>
            </a:extLst>
          </p:cNvPr>
          <p:cNvSpPr>
            <a:spLocks noGrp="1"/>
          </p:cNvSpPr>
          <p:nvPr>
            <p:ph type="pic" sz="quarter" idx="27"/>
          </p:nvPr>
        </p:nvSpPr>
        <p:spPr>
          <a:xfrm>
            <a:off x="6362292" y="2572883"/>
            <a:ext cx="2118245" cy="2037217"/>
          </a:xfrm>
          <a:prstGeom prst="rect">
            <a:avLst/>
          </a:prstGeom>
        </p:spPr>
        <p:txBody>
          <a:bodyPr/>
          <a:lstStyle/>
          <a:p>
            <a:r>
              <a:rPr lang="en-US"/>
              <a:t>Click icon to add picture</a:t>
            </a:r>
            <a:endParaRPr lang="en-US" dirty="0"/>
          </a:p>
        </p:txBody>
      </p:sp>
      <p:sp>
        <p:nvSpPr>
          <p:cNvPr id="69" name="Picture Placeholder 25">
            <a:extLst>
              <a:ext uri="{FF2B5EF4-FFF2-40B4-BE49-F238E27FC236}">
                <a16:creationId xmlns:a16="http://schemas.microsoft.com/office/drawing/2014/main" id="{639EFA5A-9C69-DF4D-81B7-FA1F8CCCF934}"/>
              </a:ext>
            </a:extLst>
          </p:cNvPr>
          <p:cNvSpPr>
            <a:spLocks noGrp="1"/>
          </p:cNvSpPr>
          <p:nvPr>
            <p:ph type="pic" sz="quarter" idx="30"/>
          </p:nvPr>
        </p:nvSpPr>
        <p:spPr>
          <a:xfrm>
            <a:off x="9112023" y="2572883"/>
            <a:ext cx="2118245" cy="2037217"/>
          </a:xfrm>
          <a:prstGeom prst="rect">
            <a:avLst/>
          </a:prstGeom>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8ED89364-B1CB-4E72-A6BB-95A34B50661C}"/>
              </a:ext>
            </a:extLst>
          </p:cNvPr>
          <p:cNvSpPr>
            <a:spLocks noGrp="1"/>
          </p:cNvSpPr>
          <p:nvPr>
            <p:ph type="dt" sz="half" idx="32"/>
          </p:nvPr>
        </p:nvSpPr>
        <p:spPr/>
        <p:txBody>
          <a:bodyPr/>
          <a:lstStyle/>
          <a:p>
            <a:fld id="{6FCA8E82-58CD-E045-8B98-B7A85B79B752}" type="datetime4">
              <a:rPr lang="en-US" smtClean="0"/>
              <a:pPr/>
              <a:t>May 2, 2022</a:t>
            </a:fld>
            <a:endParaRPr lang="en-US" dirty="0">
              <a:latin typeface="+mn-lt"/>
            </a:endParaRPr>
          </a:p>
        </p:txBody>
      </p:sp>
      <p:sp>
        <p:nvSpPr>
          <p:cNvPr id="3" name="Footer Placeholder 2">
            <a:extLst>
              <a:ext uri="{FF2B5EF4-FFF2-40B4-BE49-F238E27FC236}">
                <a16:creationId xmlns:a16="http://schemas.microsoft.com/office/drawing/2014/main" id="{8E09328F-B310-4BF3-883E-BA9A39676AF2}"/>
              </a:ext>
            </a:extLst>
          </p:cNvPr>
          <p:cNvSpPr>
            <a:spLocks noGrp="1"/>
          </p:cNvSpPr>
          <p:nvPr>
            <p:ph type="ftr" sz="quarter" idx="33"/>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04192EF2-9336-43EF-A365-1F54000F7DE9}"/>
              </a:ext>
            </a:extLst>
          </p:cNvPr>
          <p:cNvSpPr>
            <a:spLocks noGrp="1"/>
          </p:cNvSpPr>
          <p:nvPr>
            <p:ph type="sldNum" sz="quarter" idx="34"/>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9963624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304" userDrawn="1">
          <p15:clr>
            <a:srgbClr val="FBAE40"/>
          </p15:clr>
        </p15:guide>
        <p15:guide id="4" pos="4008" userDrawn="1">
          <p15:clr>
            <a:srgbClr val="FBAE40"/>
          </p15:clr>
        </p15:guide>
        <p15:guide id="5" pos="1944" userDrawn="1">
          <p15:clr>
            <a:srgbClr val="FBAE40"/>
          </p15:clr>
        </p15:guide>
        <p15:guide id="6" pos="3648" userDrawn="1">
          <p15:clr>
            <a:srgbClr val="FBAE40"/>
          </p15:clr>
        </p15:guide>
        <p15:guide id="7" orient="horz" pos="1392" userDrawn="1">
          <p15:clr>
            <a:srgbClr val="FBAE40"/>
          </p15:clr>
        </p15:guide>
        <p15:guide id="8" orient="horz" pos="552" userDrawn="1">
          <p15:clr>
            <a:srgbClr val="FBAE40"/>
          </p15:clr>
        </p15:guide>
        <p15:guide id="9" orient="horz" pos="1224" userDrawn="1">
          <p15:clr>
            <a:srgbClr val="FBAE40"/>
          </p15:clr>
        </p15:guide>
        <p15:guide id="10" pos="5352" userDrawn="1">
          <p15:clr>
            <a:srgbClr val="FBAE40"/>
          </p15:clr>
        </p15:guide>
        <p15:guide id="11" pos="5736" userDrawn="1">
          <p15:clr>
            <a:srgbClr val="FBAE40"/>
          </p15:clr>
        </p15:guide>
        <p15:guide id="12" orient="horz" pos="2904" userDrawn="1">
          <p15:clr>
            <a:srgbClr val="FBAE40"/>
          </p15:clr>
        </p15:guide>
        <p15:guide id="13" orient="horz" pos="160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
    <p:bg>
      <p:bgPr>
        <a:solidFill>
          <a:schemeClr val="tx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040046AF-E5BF-854D-9986-7C3019770FE7}"/>
              </a:ext>
            </a:extLst>
          </p:cNvPr>
          <p:cNvCxnSpPr>
            <a:cxnSpLocks/>
          </p:cNvCxnSpPr>
          <p:nvPr userDrawn="1"/>
        </p:nvCxnSpPr>
        <p:spPr>
          <a:xfrm flipH="1">
            <a:off x="1045959" y="2213783"/>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6CA14A6-0144-BC49-A8D4-C979D13258C0}"/>
              </a:ext>
            </a:extLst>
          </p:cNvPr>
          <p:cNvCxnSpPr>
            <a:cxnSpLocks/>
          </p:cNvCxnSpPr>
          <p:nvPr userDrawn="1"/>
        </p:nvCxnSpPr>
        <p:spPr>
          <a:xfrm flipH="1">
            <a:off x="6180493" y="2213783"/>
            <a:ext cx="11102"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A582FC2-A135-5743-B9C0-6AC7225B42E1}"/>
              </a:ext>
            </a:extLst>
          </p:cNvPr>
          <p:cNvCxnSpPr>
            <a:cxnSpLocks/>
          </p:cNvCxnSpPr>
          <p:nvPr userDrawn="1"/>
        </p:nvCxnSpPr>
        <p:spPr>
          <a:xfrm flipH="1">
            <a:off x="8745623" y="3904712"/>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7C43222-5868-0247-838F-58F4F6C8EE75}"/>
              </a:ext>
            </a:extLst>
          </p:cNvPr>
          <p:cNvCxnSpPr>
            <a:cxnSpLocks/>
          </p:cNvCxnSpPr>
          <p:nvPr userDrawn="1"/>
        </p:nvCxnSpPr>
        <p:spPr>
          <a:xfrm flipH="1">
            <a:off x="3611089" y="3895941"/>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46EEE005-F78A-9D4F-B159-964376C387DD}"/>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96" name="Text Placeholder 29">
            <a:extLst>
              <a:ext uri="{FF2B5EF4-FFF2-40B4-BE49-F238E27FC236}">
                <a16:creationId xmlns:a16="http://schemas.microsoft.com/office/drawing/2014/main" id="{FC61536F-8EA7-5A48-AF76-8B0E251BD8CB}"/>
              </a:ext>
            </a:extLst>
          </p:cNvPr>
          <p:cNvSpPr>
            <a:spLocks noGrp="1"/>
          </p:cNvSpPr>
          <p:nvPr>
            <p:ph type="body" sz="quarter" idx="12"/>
          </p:nvPr>
        </p:nvSpPr>
        <p:spPr>
          <a:xfrm>
            <a:off x="1296955"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97" name="Text Placeholder 29">
            <a:extLst>
              <a:ext uri="{FF2B5EF4-FFF2-40B4-BE49-F238E27FC236}">
                <a16:creationId xmlns:a16="http://schemas.microsoft.com/office/drawing/2014/main" id="{64FFD994-BD97-ED49-8607-286ECBB1CDA3}"/>
              </a:ext>
            </a:extLst>
          </p:cNvPr>
          <p:cNvSpPr>
            <a:spLocks noGrp="1"/>
          </p:cNvSpPr>
          <p:nvPr>
            <p:ph type="body" sz="quarter" idx="11"/>
          </p:nvPr>
        </p:nvSpPr>
        <p:spPr>
          <a:xfrm>
            <a:off x="1296955"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102" name="Text Placeholder 29">
            <a:extLst>
              <a:ext uri="{FF2B5EF4-FFF2-40B4-BE49-F238E27FC236}">
                <a16:creationId xmlns:a16="http://schemas.microsoft.com/office/drawing/2014/main" id="{D1ADE805-BFBC-ED47-B9CB-6CB2FF02E868}"/>
              </a:ext>
            </a:extLst>
          </p:cNvPr>
          <p:cNvSpPr>
            <a:spLocks noGrp="1"/>
          </p:cNvSpPr>
          <p:nvPr>
            <p:ph type="body" sz="quarter" idx="30"/>
          </p:nvPr>
        </p:nvSpPr>
        <p:spPr>
          <a:xfrm>
            <a:off x="3897799"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3" name="Text Placeholder 29">
            <a:extLst>
              <a:ext uri="{FF2B5EF4-FFF2-40B4-BE49-F238E27FC236}">
                <a16:creationId xmlns:a16="http://schemas.microsoft.com/office/drawing/2014/main" id="{334A3589-641F-F547-891B-149579153B75}"/>
              </a:ext>
            </a:extLst>
          </p:cNvPr>
          <p:cNvSpPr>
            <a:spLocks noGrp="1"/>
          </p:cNvSpPr>
          <p:nvPr>
            <p:ph type="body" sz="quarter" idx="31"/>
          </p:nvPr>
        </p:nvSpPr>
        <p:spPr>
          <a:xfrm>
            <a:off x="3897799"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6" name="Text Placeholder 29">
            <a:extLst>
              <a:ext uri="{FF2B5EF4-FFF2-40B4-BE49-F238E27FC236}">
                <a16:creationId xmlns:a16="http://schemas.microsoft.com/office/drawing/2014/main" id="{A63F8454-D12E-A641-ABD0-8977D3F5EC05}"/>
              </a:ext>
            </a:extLst>
          </p:cNvPr>
          <p:cNvSpPr>
            <a:spLocks noGrp="1"/>
          </p:cNvSpPr>
          <p:nvPr>
            <p:ph type="body" sz="quarter" idx="32"/>
          </p:nvPr>
        </p:nvSpPr>
        <p:spPr>
          <a:xfrm>
            <a:off x="9001711"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7" name="Text Placeholder 29">
            <a:extLst>
              <a:ext uri="{FF2B5EF4-FFF2-40B4-BE49-F238E27FC236}">
                <a16:creationId xmlns:a16="http://schemas.microsoft.com/office/drawing/2014/main" id="{F35AA15D-DBAD-9840-8764-A5B6D486A234}"/>
              </a:ext>
            </a:extLst>
          </p:cNvPr>
          <p:cNvSpPr>
            <a:spLocks noGrp="1"/>
          </p:cNvSpPr>
          <p:nvPr>
            <p:ph type="body" sz="quarter" idx="33"/>
          </p:nvPr>
        </p:nvSpPr>
        <p:spPr>
          <a:xfrm>
            <a:off x="9001711"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8" name="Text Placeholder 29">
            <a:extLst>
              <a:ext uri="{FF2B5EF4-FFF2-40B4-BE49-F238E27FC236}">
                <a16:creationId xmlns:a16="http://schemas.microsoft.com/office/drawing/2014/main" id="{8357CA0F-1A55-B145-8305-562F0DF22543}"/>
              </a:ext>
            </a:extLst>
          </p:cNvPr>
          <p:cNvSpPr>
            <a:spLocks noGrp="1"/>
          </p:cNvSpPr>
          <p:nvPr>
            <p:ph type="body" sz="quarter" idx="34"/>
          </p:nvPr>
        </p:nvSpPr>
        <p:spPr>
          <a:xfrm>
            <a:off x="6438143"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9" name="Text Placeholder 29">
            <a:extLst>
              <a:ext uri="{FF2B5EF4-FFF2-40B4-BE49-F238E27FC236}">
                <a16:creationId xmlns:a16="http://schemas.microsoft.com/office/drawing/2014/main" id="{D6C49F6F-AF28-8942-8442-8F54A1DC388B}"/>
              </a:ext>
            </a:extLst>
          </p:cNvPr>
          <p:cNvSpPr>
            <a:spLocks noGrp="1"/>
          </p:cNvSpPr>
          <p:nvPr>
            <p:ph type="body" sz="quarter" idx="35"/>
          </p:nvPr>
        </p:nvSpPr>
        <p:spPr>
          <a:xfrm>
            <a:off x="6438143"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8" name="Straight Connector 7">
            <a:extLst>
              <a:ext uri="{FF2B5EF4-FFF2-40B4-BE49-F238E27FC236}">
                <a16:creationId xmlns:a16="http://schemas.microsoft.com/office/drawing/2014/main" id="{4CE2724A-BCA1-604F-9D18-BF05746408C2}"/>
              </a:ext>
            </a:extLst>
          </p:cNvPr>
          <p:cNvCxnSpPr/>
          <p:nvPr userDrawn="1"/>
        </p:nvCxnSpPr>
        <p:spPr>
          <a:xfrm>
            <a:off x="967689" y="3968780"/>
            <a:ext cx="10275477" cy="0"/>
          </a:xfrm>
          <a:prstGeom prst="line">
            <a:avLst/>
          </a:prstGeom>
          <a:ln w="165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4923D7D1-A9CC-C34C-86FF-43B5C8978712}"/>
              </a:ext>
            </a:extLst>
          </p:cNvPr>
          <p:cNvSpPr/>
          <p:nvPr userDrawn="1"/>
        </p:nvSpPr>
        <p:spPr>
          <a:xfrm>
            <a:off x="964323"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6119FF13-13AB-3448-B24E-58E18B3CE2B6}"/>
              </a:ext>
            </a:extLst>
          </p:cNvPr>
          <p:cNvSpPr/>
          <p:nvPr userDrawn="1"/>
        </p:nvSpPr>
        <p:spPr>
          <a:xfrm>
            <a:off x="3531590"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2F8F982-870E-AE44-B0D3-B3313BC48DB7}"/>
              </a:ext>
            </a:extLst>
          </p:cNvPr>
          <p:cNvSpPr/>
          <p:nvPr userDrawn="1"/>
        </p:nvSpPr>
        <p:spPr>
          <a:xfrm>
            <a:off x="6098857"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549A137-DB5E-9C40-8C0A-ED607212022C}"/>
              </a:ext>
            </a:extLst>
          </p:cNvPr>
          <p:cNvSpPr/>
          <p:nvPr userDrawn="1"/>
        </p:nvSpPr>
        <p:spPr>
          <a:xfrm>
            <a:off x="8666124"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ate Placeholder 1">
            <a:extLst>
              <a:ext uri="{FF2B5EF4-FFF2-40B4-BE49-F238E27FC236}">
                <a16:creationId xmlns:a16="http://schemas.microsoft.com/office/drawing/2014/main" id="{21DC2552-C347-4C3D-8C92-4A6981227C0E}"/>
              </a:ext>
            </a:extLst>
          </p:cNvPr>
          <p:cNvSpPr>
            <a:spLocks noGrp="1"/>
          </p:cNvSpPr>
          <p:nvPr>
            <p:ph type="dt" sz="half" idx="36"/>
          </p:nvPr>
        </p:nvSpPr>
        <p:spPr/>
        <p:txBody>
          <a:bodyPr/>
          <a:lstStyle/>
          <a:p>
            <a:fld id="{6FCA8E82-58CD-E045-8B98-B7A85B79B752}" type="datetime4">
              <a:rPr lang="en-US" smtClean="0"/>
              <a:pPr/>
              <a:t>May 2, 2022</a:t>
            </a:fld>
            <a:endParaRPr lang="en-US" dirty="0">
              <a:latin typeface="+mn-lt"/>
            </a:endParaRPr>
          </a:p>
        </p:txBody>
      </p:sp>
      <p:sp>
        <p:nvSpPr>
          <p:cNvPr id="3" name="Footer Placeholder 2">
            <a:extLst>
              <a:ext uri="{FF2B5EF4-FFF2-40B4-BE49-F238E27FC236}">
                <a16:creationId xmlns:a16="http://schemas.microsoft.com/office/drawing/2014/main" id="{A5B7C35C-F3E4-4522-8711-16E4F9052C2C}"/>
              </a:ext>
            </a:extLst>
          </p:cNvPr>
          <p:cNvSpPr>
            <a:spLocks noGrp="1"/>
          </p:cNvSpPr>
          <p:nvPr>
            <p:ph type="ftr" sz="quarter" idx="37"/>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1F4D6BAD-56F4-42F1-A2B3-FDB73364FD40}"/>
              </a:ext>
            </a:extLst>
          </p:cNvPr>
          <p:cNvSpPr>
            <a:spLocks noGrp="1"/>
          </p:cNvSpPr>
          <p:nvPr>
            <p:ph type="sldNum" sz="quarter" idx="38"/>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9861552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3768" userDrawn="1">
          <p15:clr>
            <a:srgbClr val="FBAE40"/>
          </p15:clr>
        </p15:guide>
        <p15:guide id="9" orient="horz" pos="552" userDrawn="1">
          <p15:clr>
            <a:srgbClr val="FBAE40"/>
          </p15:clr>
        </p15:guide>
        <p15:guide id="10" orient="horz" pos="1512" userDrawn="1">
          <p15:clr>
            <a:srgbClr val="FBAE40"/>
          </p15:clr>
        </p15:guide>
        <p15:guide id="11" orient="horz" pos="283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ED84C6-50E6-6C43-8031-AFF6268E0C06}"/>
              </a:ext>
            </a:extLst>
          </p:cNvPr>
          <p:cNvSpPr>
            <a:spLocks noGrp="1"/>
          </p:cNvSpPr>
          <p:nvPr>
            <p:ph type="body" idx="1"/>
          </p:nvPr>
        </p:nvSpPr>
        <p:spPr>
          <a:xfrm>
            <a:off x="971550" y="1825625"/>
            <a:ext cx="1038225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Placeholder 11">
            <a:extLst>
              <a:ext uri="{FF2B5EF4-FFF2-40B4-BE49-F238E27FC236}">
                <a16:creationId xmlns:a16="http://schemas.microsoft.com/office/drawing/2014/main" id="{D41FC0AE-253D-D242-9C88-017078F8A23A}"/>
              </a:ext>
            </a:extLst>
          </p:cNvPr>
          <p:cNvSpPr>
            <a:spLocks noGrp="1"/>
          </p:cNvSpPr>
          <p:nvPr>
            <p:ph type="title"/>
          </p:nvPr>
        </p:nvSpPr>
        <p:spPr>
          <a:xfrm>
            <a:off x="952500" y="365125"/>
            <a:ext cx="104013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0" name="Date Placeholder 3">
            <a:extLst>
              <a:ext uri="{FF2B5EF4-FFF2-40B4-BE49-F238E27FC236}">
                <a16:creationId xmlns:a16="http://schemas.microsoft.com/office/drawing/2014/main" id="{EF47083A-6D76-4B4D-87CA-E08E212F781D}"/>
              </a:ext>
            </a:extLst>
          </p:cNvPr>
          <p:cNvSpPr>
            <a:spLocks noGrp="1"/>
          </p:cNvSpPr>
          <p:nvPr>
            <p:ph type="dt" sz="half" idx="2"/>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fld id="{6FCA8E82-58CD-E045-8B98-B7A85B79B752}" type="datetime4">
              <a:rPr lang="en-US" smtClean="0"/>
              <a:pPr/>
              <a:t>May 2, 2022</a:t>
            </a:fld>
            <a:endParaRPr lang="en-US" dirty="0">
              <a:latin typeface="+mn-lt"/>
            </a:endParaRPr>
          </a:p>
        </p:txBody>
      </p:sp>
      <p:sp>
        <p:nvSpPr>
          <p:cNvPr id="31" name="Footer Placeholder 4">
            <a:extLst>
              <a:ext uri="{FF2B5EF4-FFF2-40B4-BE49-F238E27FC236}">
                <a16:creationId xmlns:a16="http://schemas.microsoft.com/office/drawing/2014/main" id="{C9955F1C-C0B1-BA44-8905-6991FA0D1EF3}"/>
              </a:ext>
            </a:extLst>
          </p:cNvPr>
          <p:cNvSpPr>
            <a:spLocks noGrp="1"/>
          </p:cNvSpPr>
          <p:nvPr>
            <p:ph type="ftr" sz="quarter" idx="3"/>
          </p:nvPr>
        </p:nvSpPr>
        <p:spPr>
          <a:xfrm>
            <a:off x="1494790" y="6332220"/>
            <a:ext cx="1497330" cy="247651"/>
          </a:xfrm>
          <a:prstGeom prst="rect">
            <a:avLst/>
          </a:prstGeom>
        </p:spPr>
        <p:txBody>
          <a:bodyPr vert="horz" lIns="0" tIns="0" rIns="0" bIns="0" rtlCol="0" anchor="t" anchorCtr="0"/>
          <a:lstStyle>
            <a:lvl1pPr algn="l">
              <a:defRPr sz="1100" b="0" i="0">
                <a:solidFill>
                  <a:schemeClr val="bg1"/>
                </a:solidFill>
                <a:latin typeface="+mj-lt"/>
              </a:defRPr>
            </a:lvl1pPr>
          </a:lstStyle>
          <a:p>
            <a:r>
              <a:rPr lang="en-US"/>
              <a:t>Annual Review</a:t>
            </a:r>
            <a:endParaRPr lang="en-US" b="0" dirty="0"/>
          </a:p>
        </p:txBody>
      </p:sp>
      <p:sp>
        <p:nvSpPr>
          <p:cNvPr id="32" name="Slide Number Placeholder 5">
            <a:extLst>
              <a:ext uri="{FF2B5EF4-FFF2-40B4-BE49-F238E27FC236}">
                <a16:creationId xmlns:a16="http://schemas.microsoft.com/office/drawing/2014/main" id="{C8ADA0DF-3751-9A48-8A21-59F01C782D7C}"/>
              </a:ext>
            </a:extLst>
          </p:cNvPr>
          <p:cNvSpPr>
            <a:spLocks noGrp="1"/>
          </p:cNvSpPr>
          <p:nvPr>
            <p:ph type="sldNum" sz="quarter" idx="4"/>
          </p:nvPr>
        </p:nvSpPr>
        <p:spPr>
          <a:xfrm>
            <a:off x="971550" y="6332220"/>
            <a:ext cx="523240" cy="247651"/>
          </a:xfrm>
          <a:prstGeom prst="rect">
            <a:avLst/>
          </a:prstGeom>
        </p:spPr>
        <p:txBody>
          <a:bodyPr vert="horz" lIns="0" tIns="0" rIns="0" bIns="0" rtlCol="0" anchor="t" anchorCtr="0"/>
          <a:lstStyle>
            <a:lvl1pPr algn="l">
              <a:defRPr sz="1100" b="0" i="0">
                <a:solidFill>
                  <a:schemeClr val="bg1"/>
                </a:solidFill>
                <a:latin typeface="+mn-lt"/>
              </a:defRPr>
            </a:lvl1p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659" r:id="rId1"/>
    <p:sldLayoutId id="2147483693" r:id="rId2"/>
    <p:sldLayoutId id="2147483671" r:id="rId3"/>
    <p:sldLayoutId id="2147483672" r:id="rId4"/>
    <p:sldLayoutId id="2147483673" r:id="rId5"/>
    <p:sldLayoutId id="2147483684" r:id="rId6"/>
    <p:sldLayoutId id="2147483675" r:id="rId7"/>
    <p:sldLayoutId id="2147483676" r:id="rId8"/>
    <p:sldLayoutId id="2147483677" r:id="rId9"/>
    <p:sldLayoutId id="2147483685" r:id="rId10"/>
    <p:sldLayoutId id="2147483688" r:id="rId11"/>
    <p:sldLayoutId id="2147483692" r:id="rId12"/>
    <p:sldLayoutId id="2147483682" r:id="rId13"/>
  </p:sldLayoutIdLst>
  <p:hf hdr="0"/>
  <p:txStyles>
    <p:title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168C-8042-5B4E-A5A4-A5BF693AE2D6}"/>
              </a:ext>
            </a:extLst>
          </p:cNvPr>
          <p:cNvSpPr>
            <a:spLocks noGrp="1"/>
          </p:cNvSpPr>
          <p:nvPr>
            <p:ph type="ctrTitle"/>
          </p:nvPr>
        </p:nvSpPr>
        <p:spPr>
          <a:xfrm>
            <a:off x="4604207" y="4387778"/>
            <a:ext cx="7273850" cy="1514019"/>
          </a:xfrm>
        </p:spPr>
        <p:txBody>
          <a:bodyPr/>
          <a:lstStyle/>
          <a:p>
            <a:r>
              <a:rPr lang="en-US" sz="3200" b="0" spc="0" dirty="0">
                <a:solidFill>
                  <a:srgbClr val="016BB5"/>
                </a:solidFill>
                <a:latin typeface="Walbaum Display"/>
              </a:rPr>
              <a:t>Consumer Financial Protection Bureau (CFPB) Consumer Complaints Analysis</a:t>
            </a:r>
          </a:p>
        </p:txBody>
      </p:sp>
      <p:sp>
        <p:nvSpPr>
          <p:cNvPr id="7" name="Title 1">
            <a:extLst>
              <a:ext uri="{FF2B5EF4-FFF2-40B4-BE49-F238E27FC236}">
                <a16:creationId xmlns:a16="http://schemas.microsoft.com/office/drawing/2014/main" id="{AF979518-21BF-3CF2-4F6B-5FD17986F1A2}"/>
              </a:ext>
            </a:extLst>
          </p:cNvPr>
          <p:cNvSpPr txBox="1">
            <a:spLocks/>
          </p:cNvSpPr>
          <p:nvPr/>
        </p:nvSpPr>
        <p:spPr>
          <a:xfrm>
            <a:off x="4604206" y="5008421"/>
            <a:ext cx="5857782" cy="1514019"/>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6000" b="1" i="0" kern="1200" spc="100" baseline="0">
                <a:solidFill>
                  <a:schemeClr val="bg1"/>
                </a:solidFill>
                <a:latin typeface="Franklin Gothic Medium Cond" panose="020B0606030402020204" pitchFamily="34"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0" spc="0" dirty="0">
                <a:solidFill>
                  <a:schemeClr val="bg1">
                    <a:lumMod val="85000"/>
                    <a:lumOff val="15000"/>
                  </a:schemeClr>
                </a:solidFill>
              </a:rPr>
              <a:t>Group 2: </a:t>
            </a:r>
          </a:p>
          <a:p>
            <a:r>
              <a:rPr lang="en-US" sz="1600" b="0" spc="0" dirty="0">
                <a:solidFill>
                  <a:schemeClr val="bg1">
                    <a:lumMod val="85000"/>
                    <a:lumOff val="15000"/>
                  </a:schemeClr>
                </a:solidFill>
              </a:rPr>
              <a:t>Nupur Pathak, Revathi Boopathi, Sree Divya Cheerla, Vani Bhat</a:t>
            </a:r>
          </a:p>
        </p:txBody>
      </p:sp>
    </p:spTree>
    <p:extLst>
      <p:ext uri="{BB962C8B-B14F-4D97-AF65-F5344CB8AC3E}">
        <p14:creationId xmlns:p14="http://schemas.microsoft.com/office/powerpoint/2010/main" val="2960950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A3466A5-0D73-251A-A306-D4D447D5609C}"/>
              </a:ext>
            </a:extLst>
          </p:cNvPr>
          <p:cNvSpPr/>
          <p:nvPr/>
        </p:nvSpPr>
        <p:spPr>
          <a:xfrm>
            <a:off x="1078069" y="3382824"/>
            <a:ext cx="10831737" cy="324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1353F689-2E51-BF4F-AE47-7CEB7CC4C52A}"/>
              </a:ext>
            </a:extLst>
          </p:cNvPr>
          <p:cNvSpPr>
            <a:spLocks noGrp="1"/>
          </p:cNvSpPr>
          <p:nvPr>
            <p:ph type="title" idx="4294967295"/>
          </p:nvPr>
        </p:nvSpPr>
        <p:spPr>
          <a:xfrm>
            <a:off x="854295" y="416867"/>
            <a:ext cx="4941477" cy="610863"/>
          </a:xfrm>
        </p:spPr>
        <p:txBody>
          <a:bodyPr>
            <a:normAutofit fontScale="90000"/>
          </a:bodyPr>
          <a:lstStyle/>
          <a:p>
            <a:r>
              <a:rPr lang="en-US" b="0" dirty="0"/>
              <a:t>Agenda</a:t>
            </a:r>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a:xfrm>
            <a:off x="964023" y="1526593"/>
            <a:ext cx="10422543" cy="4170119"/>
          </a:xfrm>
        </p:spPr>
        <p:txBody>
          <a:bodyPr/>
          <a:lstStyle/>
          <a:p>
            <a:pPr marL="342900" indent="-342900">
              <a:buAutoNum type="arabicPeriod"/>
            </a:pPr>
            <a:r>
              <a:rPr lang="en-IN" sz="1800" dirty="0">
                <a:latin typeface="Franklin Gothic Medium Cond" panose="020B0606030402020204" pitchFamily="34" charset="0"/>
              </a:rPr>
              <a:t>Introduction </a:t>
            </a:r>
          </a:p>
          <a:p>
            <a:pPr marL="342900" indent="-342900">
              <a:buAutoNum type="arabicPeriod"/>
            </a:pPr>
            <a:r>
              <a:rPr lang="en-IN" sz="1800" dirty="0">
                <a:latin typeface="Franklin Gothic Medium Cond" panose="020B0606030402020204" pitchFamily="34" charset="0"/>
              </a:rPr>
              <a:t>Project Objective</a:t>
            </a:r>
          </a:p>
          <a:p>
            <a:pPr marL="342900" indent="-342900">
              <a:buAutoNum type="arabicPeriod"/>
            </a:pPr>
            <a:r>
              <a:rPr lang="en-IN" sz="1800" dirty="0">
                <a:latin typeface="Franklin Gothic Medium Cond" panose="020B0606030402020204" pitchFamily="34" charset="0"/>
              </a:rPr>
              <a:t>Datasets</a:t>
            </a:r>
          </a:p>
          <a:p>
            <a:pPr marL="342900" indent="-342900">
              <a:buAutoNum type="arabicPeriod"/>
            </a:pPr>
            <a:r>
              <a:rPr lang="en-IN" sz="1800" dirty="0">
                <a:latin typeface="Franklin Gothic Medium Cond" panose="020B0606030402020204" pitchFamily="34" charset="0"/>
              </a:rPr>
              <a:t>Stages of Implementation</a:t>
            </a:r>
          </a:p>
          <a:p>
            <a:pPr marL="800100" lvl="1" indent="-342900">
              <a:lnSpc>
                <a:spcPct val="100000"/>
              </a:lnSpc>
              <a:buAutoNum type="arabicPeriod"/>
            </a:pPr>
            <a:r>
              <a:rPr lang="en-IN" sz="1800" dirty="0">
                <a:latin typeface="Franklin Gothic Medium Cond" panose="020B0606030402020204" pitchFamily="34" charset="0"/>
              </a:rPr>
              <a:t>Data Cleaning and Wrangling </a:t>
            </a:r>
          </a:p>
          <a:p>
            <a:pPr marL="800100" lvl="1" indent="-342900">
              <a:lnSpc>
                <a:spcPct val="100000"/>
              </a:lnSpc>
              <a:buAutoNum type="arabicPeriod"/>
            </a:pPr>
            <a:r>
              <a:rPr lang="en-IN" sz="1800" dirty="0">
                <a:latin typeface="Franklin Gothic Medium Cond" panose="020B0606030402020204" pitchFamily="34" charset="0"/>
              </a:rPr>
              <a:t>Data Join</a:t>
            </a:r>
          </a:p>
          <a:p>
            <a:pPr marL="800100" lvl="1" indent="-342900">
              <a:lnSpc>
                <a:spcPct val="100000"/>
              </a:lnSpc>
              <a:buAutoNum type="arabicPeriod"/>
            </a:pPr>
            <a:r>
              <a:rPr lang="en-IN" sz="1800" dirty="0">
                <a:latin typeface="Franklin Gothic Medium Cond" panose="020B0606030402020204" pitchFamily="34" charset="0"/>
              </a:rPr>
              <a:t>Visualizations</a:t>
            </a:r>
          </a:p>
          <a:p>
            <a:pPr marL="800100" lvl="1" indent="-342900">
              <a:lnSpc>
                <a:spcPct val="100000"/>
              </a:lnSpc>
              <a:buAutoNum type="arabicPeriod"/>
            </a:pPr>
            <a:r>
              <a:rPr lang="en-IN" sz="1800" dirty="0">
                <a:latin typeface="Franklin Gothic Medium Cond" panose="020B0606030402020204" pitchFamily="34" charset="0"/>
              </a:rPr>
              <a:t>Dashboards</a:t>
            </a:r>
          </a:p>
          <a:p>
            <a:pPr marL="342900" indent="-342900">
              <a:buAutoNum type="arabicPeriod"/>
            </a:pPr>
            <a:r>
              <a:rPr lang="en-IN" sz="1800" dirty="0">
                <a:latin typeface="Franklin Gothic Medium Cond" panose="020B0606030402020204" pitchFamily="34" charset="0"/>
              </a:rPr>
              <a:t>Use Case Demonstration</a:t>
            </a:r>
          </a:p>
          <a:p>
            <a:pPr marL="342900" indent="-342900">
              <a:buAutoNum type="arabicPeriod"/>
            </a:pPr>
            <a:r>
              <a:rPr lang="en-IN" sz="1800" dirty="0">
                <a:latin typeface="Franklin Gothic Medium Cond" panose="020B0606030402020204" pitchFamily="34" charset="0"/>
              </a:rPr>
              <a:t>Conclusion and Future Scope</a:t>
            </a:r>
          </a:p>
          <a:p>
            <a:pPr marL="285750" indent="-285750">
              <a:buFont typeface="Arial" panose="020B0604020202020204" pitchFamily="34" charset="0"/>
              <a:buChar char="•"/>
            </a:pPr>
            <a:endParaRPr lang="en-US" sz="1800" dirty="0">
              <a:latin typeface="Franklin Gothic Medium Cond" panose="020B0606030402020204" pitchFamily="34" charset="0"/>
            </a:endParaRPr>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27"/>
          </p:nvPr>
        </p:nvSpPr>
        <p:spPr>
          <a:xfrm>
            <a:off x="11386566" y="6441948"/>
            <a:ext cx="523240" cy="247651"/>
          </a:xfrm>
        </p:spPr>
        <p:txBody>
          <a:bodyPr/>
          <a:lstStyle/>
          <a:p>
            <a:fld id="{294A09A9-5501-47C1-A89A-A340965A2BE2}" type="slidenum">
              <a:rPr lang="en-US" smtClean="0"/>
              <a:pPr/>
              <a:t>10</a:t>
            </a:fld>
            <a:endParaRPr lang="en-US" dirty="0"/>
          </a:p>
        </p:txBody>
      </p:sp>
    </p:spTree>
    <p:extLst>
      <p:ext uri="{BB962C8B-B14F-4D97-AF65-F5344CB8AC3E}">
        <p14:creationId xmlns:p14="http://schemas.microsoft.com/office/powerpoint/2010/main" val="2853336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idx="4294967295"/>
          </p:nvPr>
        </p:nvSpPr>
        <p:spPr>
          <a:xfrm>
            <a:off x="854295" y="416867"/>
            <a:ext cx="8682897" cy="610863"/>
          </a:xfrm>
        </p:spPr>
        <p:txBody>
          <a:bodyPr>
            <a:normAutofit fontScale="90000"/>
          </a:bodyPr>
          <a:lstStyle/>
          <a:p>
            <a:pPr lvl="0"/>
            <a:r>
              <a:rPr lang="en-IN" b="0" dirty="0"/>
              <a:t>Data Join</a:t>
            </a:r>
            <a:endParaRPr lang="en-IN" b="0" dirty="0">
              <a:solidFill>
                <a:srgbClr val="0070C0"/>
              </a:solidFill>
            </a:endParaRPr>
          </a:p>
        </p:txBody>
      </p:sp>
      <p:sp>
        <p:nvSpPr>
          <p:cNvPr id="5" name="Slide Number Placeholder 6">
            <a:extLst>
              <a:ext uri="{FF2B5EF4-FFF2-40B4-BE49-F238E27FC236}">
                <a16:creationId xmlns:a16="http://schemas.microsoft.com/office/drawing/2014/main" id="{5314DF4B-7436-3B9E-E908-47333AD4B73A}"/>
              </a:ext>
            </a:extLst>
          </p:cNvPr>
          <p:cNvSpPr>
            <a:spLocks noGrp="1"/>
          </p:cNvSpPr>
          <p:nvPr>
            <p:ph type="sldNum" sz="quarter" idx="27"/>
          </p:nvPr>
        </p:nvSpPr>
        <p:spPr>
          <a:xfrm>
            <a:off x="11386566" y="6432804"/>
            <a:ext cx="523240" cy="247651"/>
          </a:xfrm>
        </p:spPr>
        <p:txBody>
          <a:bodyPr/>
          <a:lstStyle/>
          <a:p>
            <a:fld id="{294A09A9-5501-47C1-A89A-A340965A2BE2}" type="slidenum">
              <a:rPr lang="en-US" smtClean="0"/>
              <a:pPr/>
              <a:t>11</a:t>
            </a:fld>
            <a:endParaRPr lang="en-US" dirty="0"/>
          </a:p>
        </p:txBody>
      </p:sp>
      <p:sp>
        <p:nvSpPr>
          <p:cNvPr id="8" name="Text Placeholder 3">
            <a:extLst>
              <a:ext uri="{FF2B5EF4-FFF2-40B4-BE49-F238E27FC236}">
                <a16:creationId xmlns:a16="http://schemas.microsoft.com/office/drawing/2014/main" id="{26450968-373A-64C1-A7D3-9A957A5B18C0}"/>
              </a:ext>
            </a:extLst>
          </p:cNvPr>
          <p:cNvSpPr>
            <a:spLocks noGrp="1"/>
          </p:cNvSpPr>
          <p:nvPr>
            <p:ph type="body" sz="quarter" idx="11"/>
          </p:nvPr>
        </p:nvSpPr>
        <p:spPr>
          <a:xfrm>
            <a:off x="964023" y="1526593"/>
            <a:ext cx="10422543" cy="1902407"/>
          </a:xfrm>
        </p:spPr>
        <p:txBody>
          <a:bodyPr/>
          <a:lstStyle/>
          <a:p>
            <a:r>
              <a:rPr lang="en-US" sz="2000" dirty="0">
                <a:latin typeface="Franklin Gothic Medium Cond" panose="020B0606030402020204" pitchFamily="34" charset="0"/>
              </a:rPr>
              <a:t>We have performed an inner join operation of the  Consumer Complaint dataset with the US population dataset and Hex Spatial file( to help generate hex maps for US states) with the intention of bringing out the state wise correlation between the number of complaints registered and the population density.</a:t>
            </a:r>
          </a:p>
        </p:txBody>
      </p:sp>
      <p:grpSp>
        <p:nvGrpSpPr>
          <p:cNvPr id="18" name="Group 17">
            <a:extLst>
              <a:ext uri="{FF2B5EF4-FFF2-40B4-BE49-F238E27FC236}">
                <a16:creationId xmlns:a16="http://schemas.microsoft.com/office/drawing/2014/main" id="{0BB7FB35-1240-1388-16E5-038DE3598685}"/>
              </a:ext>
            </a:extLst>
          </p:cNvPr>
          <p:cNvGrpSpPr/>
          <p:nvPr/>
        </p:nvGrpSpPr>
        <p:grpSpPr>
          <a:xfrm>
            <a:off x="522737" y="2550948"/>
            <a:ext cx="11146526" cy="4022213"/>
            <a:chOff x="522737" y="2550948"/>
            <a:chExt cx="11146526" cy="4022213"/>
          </a:xfrm>
        </p:grpSpPr>
        <p:grpSp>
          <p:nvGrpSpPr>
            <p:cNvPr id="15" name="Group 14">
              <a:extLst>
                <a:ext uri="{FF2B5EF4-FFF2-40B4-BE49-F238E27FC236}">
                  <a16:creationId xmlns:a16="http://schemas.microsoft.com/office/drawing/2014/main" id="{3F8B0220-0960-5560-5C17-B0343207872D}"/>
                </a:ext>
              </a:extLst>
            </p:cNvPr>
            <p:cNvGrpSpPr/>
            <p:nvPr/>
          </p:nvGrpSpPr>
          <p:grpSpPr>
            <a:xfrm>
              <a:off x="522737" y="3197495"/>
              <a:ext cx="11146526" cy="2710494"/>
              <a:chOff x="522737" y="2685431"/>
              <a:chExt cx="11146526" cy="2710494"/>
            </a:xfrm>
          </p:grpSpPr>
          <p:pic>
            <p:nvPicPr>
              <p:cNvPr id="9" name="Picture 8">
                <a:extLst>
                  <a:ext uri="{FF2B5EF4-FFF2-40B4-BE49-F238E27FC236}">
                    <a16:creationId xmlns:a16="http://schemas.microsoft.com/office/drawing/2014/main" id="{1419CFF8-55B3-CBF7-C6D0-0BB6CF659F8A}"/>
                  </a:ext>
                </a:extLst>
              </p:cNvPr>
              <p:cNvPicPr>
                <a:picLocks noChangeAspect="1"/>
              </p:cNvPicPr>
              <p:nvPr/>
            </p:nvPicPr>
            <p:blipFill>
              <a:blip r:embed="rId2"/>
              <a:stretch>
                <a:fillRect/>
              </a:stretch>
            </p:blipFill>
            <p:spPr>
              <a:xfrm>
                <a:off x="522737" y="2685431"/>
                <a:ext cx="11146526" cy="2710494"/>
              </a:xfrm>
              <a:prstGeom prst="rect">
                <a:avLst/>
              </a:prstGeom>
            </p:spPr>
          </p:pic>
          <p:pic>
            <p:nvPicPr>
              <p:cNvPr id="11" name="Picture 10">
                <a:extLst>
                  <a:ext uri="{FF2B5EF4-FFF2-40B4-BE49-F238E27FC236}">
                    <a16:creationId xmlns:a16="http://schemas.microsoft.com/office/drawing/2014/main" id="{F0564C70-5193-8C00-5FDD-F9B575EF117C}"/>
                  </a:ext>
                </a:extLst>
              </p:cNvPr>
              <p:cNvPicPr>
                <a:picLocks noChangeAspect="1"/>
              </p:cNvPicPr>
              <p:nvPr/>
            </p:nvPicPr>
            <p:blipFill>
              <a:blip r:embed="rId3"/>
              <a:stretch>
                <a:fillRect/>
              </a:stretch>
            </p:blipFill>
            <p:spPr>
              <a:xfrm>
                <a:off x="7593513" y="2985954"/>
                <a:ext cx="2811399" cy="966057"/>
              </a:xfrm>
              <a:prstGeom prst="rect">
                <a:avLst/>
              </a:prstGeom>
            </p:spPr>
          </p:pic>
          <p:pic>
            <p:nvPicPr>
              <p:cNvPr id="13" name="Picture 12">
                <a:extLst>
                  <a:ext uri="{FF2B5EF4-FFF2-40B4-BE49-F238E27FC236}">
                    <a16:creationId xmlns:a16="http://schemas.microsoft.com/office/drawing/2014/main" id="{9048377A-1C22-A364-A1CB-A73F10D05F52}"/>
                  </a:ext>
                </a:extLst>
              </p:cNvPr>
              <p:cNvPicPr>
                <a:picLocks noChangeAspect="1"/>
              </p:cNvPicPr>
              <p:nvPr/>
            </p:nvPicPr>
            <p:blipFill>
              <a:blip r:embed="rId4"/>
              <a:stretch>
                <a:fillRect/>
              </a:stretch>
            </p:blipFill>
            <p:spPr>
              <a:xfrm>
                <a:off x="7578603" y="4120643"/>
                <a:ext cx="2777418" cy="966058"/>
              </a:xfrm>
              <a:prstGeom prst="rect">
                <a:avLst/>
              </a:prstGeom>
            </p:spPr>
          </p:pic>
        </p:grpSp>
        <p:sp>
          <p:nvSpPr>
            <p:cNvPr id="14" name="Callout: Bent Line 13">
              <a:extLst>
                <a:ext uri="{FF2B5EF4-FFF2-40B4-BE49-F238E27FC236}">
                  <a16:creationId xmlns:a16="http://schemas.microsoft.com/office/drawing/2014/main" id="{B47DEF8C-9E81-CC75-93C2-53E8CF186734}"/>
                </a:ext>
              </a:extLst>
            </p:cNvPr>
            <p:cNvSpPr/>
            <p:nvPr/>
          </p:nvSpPr>
          <p:spPr>
            <a:xfrm>
              <a:off x="6096000" y="2550948"/>
              <a:ext cx="3594644" cy="536021"/>
            </a:xfrm>
            <a:prstGeom prst="borderCallout2">
              <a:avLst>
                <a:gd name="adj1" fmla="val 18750"/>
                <a:gd name="adj2" fmla="val -8333"/>
                <a:gd name="adj3" fmla="val 18750"/>
                <a:gd name="adj4" fmla="val -16667"/>
                <a:gd name="adj5" fmla="val 231466"/>
                <a:gd name="adj6" fmla="val -245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bg1"/>
                  </a:solidFill>
                </a:rPr>
                <a:t>Spatial File: Used to generate Hex Maps for United States</a:t>
              </a:r>
            </a:p>
          </p:txBody>
        </p:sp>
        <p:sp>
          <p:nvSpPr>
            <p:cNvPr id="17" name="Callout: Bent Line 16">
              <a:extLst>
                <a:ext uri="{FF2B5EF4-FFF2-40B4-BE49-F238E27FC236}">
                  <a16:creationId xmlns:a16="http://schemas.microsoft.com/office/drawing/2014/main" id="{A583D298-CC63-DD24-4B02-3AC166276081}"/>
                </a:ext>
              </a:extLst>
            </p:cNvPr>
            <p:cNvSpPr/>
            <p:nvPr/>
          </p:nvSpPr>
          <p:spPr>
            <a:xfrm>
              <a:off x="5942548" y="6037140"/>
              <a:ext cx="3594644" cy="536021"/>
            </a:xfrm>
            <a:prstGeom prst="borderCallout2">
              <a:avLst>
                <a:gd name="adj1" fmla="val 18750"/>
                <a:gd name="adj2" fmla="val -8333"/>
                <a:gd name="adj3" fmla="val 18750"/>
                <a:gd name="adj4" fmla="val -16667"/>
                <a:gd name="adj5" fmla="val -189892"/>
                <a:gd name="adj6" fmla="val -238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bg1"/>
                  </a:solidFill>
                </a:rPr>
                <a:t>Population Dataset: Used to correlate complaints registered and population density</a:t>
              </a:r>
            </a:p>
          </p:txBody>
        </p:sp>
      </p:grpSp>
    </p:spTree>
    <p:extLst>
      <p:ext uri="{BB962C8B-B14F-4D97-AF65-F5344CB8AC3E}">
        <p14:creationId xmlns:p14="http://schemas.microsoft.com/office/powerpoint/2010/main" val="4199849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A3466A5-0D73-251A-A306-D4D447D5609C}"/>
              </a:ext>
            </a:extLst>
          </p:cNvPr>
          <p:cNvSpPr/>
          <p:nvPr/>
        </p:nvSpPr>
        <p:spPr>
          <a:xfrm>
            <a:off x="1078069" y="3712008"/>
            <a:ext cx="10831737" cy="324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1353F689-2E51-BF4F-AE47-7CEB7CC4C52A}"/>
              </a:ext>
            </a:extLst>
          </p:cNvPr>
          <p:cNvSpPr>
            <a:spLocks noGrp="1"/>
          </p:cNvSpPr>
          <p:nvPr>
            <p:ph type="title" idx="4294967295"/>
          </p:nvPr>
        </p:nvSpPr>
        <p:spPr>
          <a:xfrm>
            <a:off x="854295" y="416867"/>
            <a:ext cx="4941477" cy="610863"/>
          </a:xfrm>
        </p:spPr>
        <p:txBody>
          <a:bodyPr>
            <a:normAutofit fontScale="90000"/>
          </a:bodyPr>
          <a:lstStyle/>
          <a:p>
            <a:r>
              <a:rPr lang="en-US" b="0" dirty="0"/>
              <a:t>Agenda</a:t>
            </a:r>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a:xfrm>
            <a:off x="964023" y="1526593"/>
            <a:ext cx="10422543" cy="4170119"/>
          </a:xfrm>
        </p:spPr>
        <p:txBody>
          <a:bodyPr/>
          <a:lstStyle/>
          <a:p>
            <a:pPr marL="342900" indent="-342900">
              <a:buAutoNum type="arabicPeriod"/>
            </a:pPr>
            <a:r>
              <a:rPr lang="en-IN" sz="1800" dirty="0">
                <a:latin typeface="Franklin Gothic Medium Cond" panose="020B0606030402020204" pitchFamily="34" charset="0"/>
              </a:rPr>
              <a:t>Introduction </a:t>
            </a:r>
          </a:p>
          <a:p>
            <a:pPr marL="342900" indent="-342900">
              <a:buAutoNum type="arabicPeriod"/>
            </a:pPr>
            <a:r>
              <a:rPr lang="en-IN" sz="1800" dirty="0">
                <a:latin typeface="Franklin Gothic Medium Cond" panose="020B0606030402020204" pitchFamily="34" charset="0"/>
              </a:rPr>
              <a:t>Project Objective</a:t>
            </a:r>
          </a:p>
          <a:p>
            <a:pPr marL="342900" indent="-342900">
              <a:buAutoNum type="arabicPeriod"/>
            </a:pPr>
            <a:r>
              <a:rPr lang="en-IN" sz="1800" dirty="0">
                <a:latin typeface="Franklin Gothic Medium Cond" panose="020B0606030402020204" pitchFamily="34" charset="0"/>
              </a:rPr>
              <a:t>Datasets</a:t>
            </a:r>
          </a:p>
          <a:p>
            <a:pPr marL="342900" indent="-342900">
              <a:buAutoNum type="arabicPeriod"/>
            </a:pPr>
            <a:r>
              <a:rPr lang="en-IN" sz="1800" dirty="0">
                <a:latin typeface="Franklin Gothic Medium Cond" panose="020B0606030402020204" pitchFamily="34" charset="0"/>
              </a:rPr>
              <a:t>Stages of Implementation</a:t>
            </a:r>
          </a:p>
          <a:p>
            <a:pPr marL="800100" lvl="1" indent="-342900">
              <a:lnSpc>
                <a:spcPct val="100000"/>
              </a:lnSpc>
              <a:buAutoNum type="arabicPeriod"/>
            </a:pPr>
            <a:r>
              <a:rPr lang="en-IN" sz="1800" dirty="0">
                <a:latin typeface="Franklin Gothic Medium Cond" panose="020B0606030402020204" pitchFamily="34" charset="0"/>
              </a:rPr>
              <a:t>Data Cleaning and Wrangling </a:t>
            </a:r>
          </a:p>
          <a:p>
            <a:pPr marL="800100" lvl="1" indent="-342900">
              <a:lnSpc>
                <a:spcPct val="100000"/>
              </a:lnSpc>
              <a:buAutoNum type="arabicPeriod"/>
            </a:pPr>
            <a:r>
              <a:rPr lang="en-IN" sz="1800" dirty="0">
                <a:latin typeface="Franklin Gothic Medium Cond" panose="020B0606030402020204" pitchFamily="34" charset="0"/>
              </a:rPr>
              <a:t>Data Join</a:t>
            </a:r>
          </a:p>
          <a:p>
            <a:pPr marL="800100" lvl="1" indent="-342900">
              <a:lnSpc>
                <a:spcPct val="100000"/>
              </a:lnSpc>
              <a:buAutoNum type="arabicPeriod"/>
            </a:pPr>
            <a:r>
              <a:rPr lang="en-IN" sz="1800" dirty="0">
                <a:latin typeface="Franklin Gothic Medium Cond" panose="020B0606030402020204" pitchFamily="34" charset="0"/>
              </a:rPr>
              <a:t>Visualizations</a:t>
            </a:r>
          </a:p>
          <a:p>
            <a:pPr marL="800100" lvl="1" indent="-342900">
              <a:lnSpc>
                <a:spcPct val="100000"/>
              </a:lnSpc>
              <a:buAutoNum type="arabicPeriod"/>
            </a:pPr>
            <a:r>
              <a:rPr lang="en-IN" sz="1800" dirty="0">
                <a:latin typeface="Franklin Gothic Medium Cond" panose="020B0606030402020204" pitchFamily="34" charset="0"/>
              </a:rPr>
              <a:t>Dashboards</a:t>
            </a:r>
          </a:p>
          <a:p>
            <a:pPr marL="342900" indent="-342900">
              <a:buAutoNum type="arabicPeriod"/>
            </a:pPr>
            <a:r>
              <a:rPr lang="en-IN" sz="1800" dirty="0">
                <a:latin typeface="Franklin Gothic Medium Cond" panose="020B0606030402020204" pitchFamily="34" charset="0"/>
              </a:rPr>
              <a:t>Use Case Demonstration</a:t>
            </a:r>
          </a:p>
          <a:p>
            <a:pPr marL="342900" indent="-342900">
              <a:buAutoNum type="arabicPeriod"/>
            </a:pPr>
            <a:r>
              <a:rPr lang="en-IN" sz="1800" dirty="0">
                <a:latin typeface="Franklin Gothic Medium Cond" panose="020B0606030402020204" pitchFamily="34" charset="0"/>
              </a:rPr>
              <a:t>Conclusion and Future Scope</a:t>
            </a:r>
          </a:p>
          <a:p>
            <a:pPr marL="285750" indent="-285750">
              <a:buFont typeface="Arial" panose="020B0604020202020204" pitchFamily="34" charset="0"/>
              <a:buChar char="•"/>
            </a:pPr>
            <a:endParaRPr lang="en-US" sz="1800" dirty="0">
              <a:latin typeface="Franklin Gothic Medium Cond" panose="020B0606030402020204" pitchFamily="34" charset="0"/>
            </a:endParaRPr>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27"/>
          </p:nvPr>
        </p:nvSpPr>
        <p:spPr>
          <a:xfrm>
            <a:off x="11386566" y="6441948"/>
            <a:ext cx="523240" cy="247651"/>
          </a:xfrm>
        </p:spPr>
        <p:txBody>
          <a:bodyPr/>
          <a:lstStyle/>
          <a:p>
            <a:fld id="{294A09A9-5501-47C1-A89A-A340965A2BE2}" type="slidenum">
              <a:rPr lang="en-US" smtClean="0"/>
              <a:pPr/>
              <a:t>12</a:t>
            </a:fld>
            <a:endParaRPr lang="en-US" dirty="0"/>
          </a:p>
        </p:txBody>
      </p:sp>
    </p:spTree>
    <p:extLst>
      <p:ext uri="{BB962C8B-B14F-4D97-AF65-F5344CB8AC3E}">
        <p14:creationId xmlns:p14="http://schemas.microsoft.com/office/powerpoint/2010/main" val="4129558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idx="4294967295"/>
          </p:nvPr>
        </p:nvSpPr>
        <p:spPr>
          <a:xfrm>
            <a:off x="854295" y="416867"/>
            <a:ext cx="7338729" cy="610863"/>
          </a:xfrm>
        </p:spPr>
        <p:txBody>
          <a:bodyPr>
            <a:normAutofit fontScale="90000"/>
          </a:bodyPr>
          <a:lstStyle/>
          <a:p>
            <a:pPr lvl="0"/>
            <a:r>
              <a:rPr lang="en-IN" b="0" dirty="0"/>
              <a:t>Total Complaints</a:t>
            </a:r>
            <a:endParaRPr lang="en-IN" b="0" dirty="0">
              <a:solidFill>
                <a:srgbClr val="0070C0"/>
              </a:solidFill>
            </a:endParaRPr>
          </a:p>
        </p:txBody>
      </p:sp>
      <p:sp>
        <p:nvSpPr>
          <p:cNvPr id="5" name="Slide Number Placeholder 6">
            <a:extLst>
              <a:ext uri="{FF2B5EF4-FFF2-40B4-BE49-F238E27FC236}">
                <a16:creationId xmlns:a16="http://schemas.microsoft.com/office/drawing/2014/main" id="{5314DF4B-7436-3B9E-E908-47333AD4B73A}"/>
              </a:ext>
            </a:extLst>
          </p:cNvPr>
          <p:cNvSpPr>
            <a:spLocks noGrp="1"/>
          </p:cNvSpPr>
          <p:nvPr>
            <p:ph type="sldNum" sz="quarter" idx="27"/>
          </p:nvPr>
        </p:nvSpPr>
        <p:spPr>
          <a:xfrm>
            <a:off x="11386566" y="6441948"/>
            <a:ext cx="523240" cy="247651"/>
          </a:xfrm>
        </p:spPr>
        <p:txBody>
          <a:bodyPr/>
          <a:lstStyle/>
          <a:p>
            <a:fld id="{294A09A9-5501-47C1-A89A-A340965A2BE2}" type="slidenum">
              <a:rPr lang="en-US" smtClean="0"/>
              <a:pPr/>
              <a:t>13</a:t>
            </a:fld>
            <a:endParaRPr lang="en-US" dirty="0"/>
          </a:p>
        </p:txBody>
      </p:sp>
      <p:pic>
        <p:nvPicPr>
          <p:cNvPr id="4" name="Picture 3">
            <a:extLst>
              <a:ext uri="{FF2B5EF4-FFF2-40B4-BE49-F238E27FC236}">
                <a16:creationId xmlns:a16="http://schemas.microsoft.com/office/drawing/2014/main" id="{323003E4-3C05-EC13-6E02-26F49ED0C30A}"/>
              </a:ext>
            </a:extLst>
          </p:cNvPr>
          <p:cNvPicPr>
            <a:picLocks noChangeAspect="1"/>
          </p:cNvPicPr>
          <p:nvPr/>
        </p:nvPicPr>
        <p:blipFill rotWithShape="1">
          <a:blip r:embed="rId2"/>
          <a:srcRect l="9675" t="11333" b="13066"/>
          <a:stretch/>
        </p:blipFill>
        <p:spPr>
          <a:xfrm>
            <a:off x="817718" y="1344549"/>
            <a:ext cx="10793891" cy="5081763"/>
          </a:xfrm>
          <a:prstGeom prst="rect">
            <a:avLst/>
          </a:prstGeom>
          <a:ln>
            <a:solidFill>
              <a:schemeClr val="bg1"/>
            </a:solidFill>
          </a:ln>
        </p:spPr>
      </p:pic>
      <p:sp>
        <p:nvSpPr>
          <p:cNvPr id="6" name="TextBox 5">
            <a:extLst>
              <a:ext uri="{FF2B5EF4-FFF2-40B4-BE49-F238E27FC236}">
                <a16:creationId xmlns:a16="http://schemas.microsoft.com/office/drawing/2014/main" id="{F6178731-3A49-D60F-DAF9-F073C10EBBFE}"/>
              </a:ext>
            </a:extLst>
          </p:cNvPr>
          <p:cNvSpPr txBox="1"/>
          <p:nvPr/>
        </p:nvSpPr>
        <p:spPr>
          <a:xfrm>
            <a:off x="698846" y="6420823"/>
            <a:ext cx="3205641" cy="307777"/>
          </a:xfrm>
          <a:prstGeom prst="rect">
            <a:avLst/>
          </a:prstGeom>
          <a:noFill/>
        </p:spPr>
        <p:txBody>
          <a:bodyPr wrap="square" rtlCol="0">
            <a:spAutoFit/>
          </a:bodyPr>
          <a:lstStyle/>
          <a:p>
            <a:r>
              <a:rPr lang="en-IN" sz="1400" b="1" dirty="0">
                <a:solidFill>
                  <a:schemeClr val="bg1">
                    <a:lumMod val="50000"/>
                    <a:lumOff val="50000"/>
                  </a:schemeClr>
                </a:solidFill>
              </a:rPr>
              <a:t>Type of chart: </a:t>
            </a:r>
            <a:r>
              <a:rPr lang="en-IN" sz="1400" b="1" dirty="0">
                <a:solidFill>
                  <a:srgbClr val="0070C0"/>
                </a:solidFill>
              </a:rPr>
              <a:t>Line</a:t>
            </a:r>
            <a:endParaRPr lang="en-IN" sz="1400" b="1" dirty="0"/>
          </a:p>
        </p:txBody>
      </p:sp>
    </p:spTree>
    <p:extLst>
      <p:ext uri="{BB962C8B-B14F-4D97-AF65-F5344CB8AC3E}">
        <p14:creationId xmlns:p14="http://schemas.microsoft.com/office/powerpoint/2010/main" val="1714967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idx="4294967295"/>
          </p:nvPr>
        </p:nvSpPr>
        <p:spPr>
          <a:xfrm>
            <a:off x="854295" y="416867"/>
            <a:ext cx="8682897" cy="610863"/>
          </a:xfrm>
        </p:spPr>
        <p:txBody>
          <a:bodyPr>
            <a:normAutofit fontScale="90000"/>
          </a:bodyPr>
          <a:lstStyle/>
          <a:p>
            <a:pPr lvl="0"/>
            <a:r>
              <a:rPr lang="en-IN" b="0" dirty="0"/>
              <a:t>Y-o-Y Growth</a:t>
            </a:r>
            <a:endParaRPr lang="en-IN" b="0" dirty="0">
              <a:solidFill>
                <a:srgbClr val="0070C0"/>
              </a:solidFill>
            </a:endParaRPr>
          </a:p>
        </p:txBody>
      </p:sp>
      <p:sp>
        <p:nvSpPr>
          <p:cNvPr id="5" name="Slide Number Placeholder 6">
            <a:extLst>
              <a:ext uri="{FF2B5EF4-FFF2-40B4-BE49-F238E27FC236}">
                <a16:creationId xmlns:a16="http://schemas.microsoft.com/office/drawing/2014/main" id="{5314DF4B-7436-3B9E-E908-47333AD4B73A}"/>
              </a:ext>
            </a:extLst>
          </p:cNvPr>
          <p:cNvSpPr>
            <a:spLocks noGrp="1"/>
          </p:cNvSpPr>
          <p:nvPr>
            <p:ph type="sldNum" sz="quarter" idx="27"/>
          </p:nvPr>
        </p:nvSpPr>
        <p:spPr>
          <a:xfrm>
            <a:off x="11386566" y="6441948"/>
            <a:ext cx="523240" cy="247651"/>
          </a:xfrm>
        </p:spPr>
        <p:txBody>
          <a:bodyPr/>
          <a:lstStyle/>
          <a:p>
            <a:fld id="{294A09A9-5501-47C1-A89A-A340965A2BE2}" type="slidenum">
              <a:rPr lang="en-US" smtClean="0"/>
              <a:pPr/>
              <a:t>14</a:t>
            </a:fld>
            <a:endParaRPr lang="en-US" dirty="0"/>
          </a:p>
        </p:txBody>
      </p:sp>
      <p:sp>
        <p:nvSpPr>
          <p:cNvPr id="6" name="TextBox 5">
            <a:extLst>
              <a:ext uri="{FF2B5EF4-FFF2-40B4-BE49-F238E27FC236}">
                <a16:creationId xmlns:a16="http://schemas.microsoft.com/office/drawing/2014/main" id="{6E96DF80-4D9E-D155-0980-97E6FBD9C94E}"/>
              </a:ext>
            </a:extLst>
          </p:cNvPr>
          <p:cNvSpPr txBox="1"/>
          <p:nvPr/>
        </p:nvSpPr>
        <p:spPr>
          <a:xfrm>
            <a:off x="698846" y="6420823"/>
            <a:ext cx="3205641" cy="307777"/>
          </a:xfrm>
          <a:prstGeom prst="rect">
            <a:avLst/>
          </a:prstGeom>
          <a:noFill/>
        </p:spPr>
        <p:txBody>
          <a:bodyPr wrap="square" rtlCol="0">
            <a:spAutoFit/>
          </a:bodyPr>
          <a:lstStyle/>
          <a:p>
            <a:r>
              <a:rPr lang="en-IN" sz="1400" b="1" dirty="0">
                <a:solidFill>
                  <a:schemeClr val="bg1">
                    <a:lumMod val="50000"/>
                    <a:lumOff val="50000"/>
                  </a:schemeClr>
                </a:solidFill>
              </a:rPr>
              <a:t>Type of chart: </a:t>
            </a:r>
            <a:r>
              <a:rPr lang="en-IN" sz="1400" b="1" dirty="0">
                <a:solidFill>
                  <a:srgbClr val="0070C0"/>
                </a:solidFill>
              </a:rPr>
              <a:t>Dual combination</a:t>
            </a:r>
            <a:endParaRPr lang="en-IN" sz="1400" b="1" dirty="0"/>
          </a:p>
        </p:txBody>
      </p:sp>
      <p:pic>
        <p:nvPicPr>
          <p:cNvPr id="7" name="Picture 6">
            <a:extLst>
              <a:ext uri="{FF2B5EF4-FFF2-40B4-BE49-F238E27FC236}">
                <a16:creationId xmlns:a16="http://schemas.microsoft.com/office/drawing/2014/main" id="{BEFB65E6-F216-C165-8161-7F818FE3EAFC}"/>
              </a:ext>
            </a:extLst>
          </p:cNvPr>
          <p:cNvPicPr>
            <a:picLocks noChangeAspect="1"/>
          </p:cNvPicPr>
          <p:nvPr/>
        </p:nvPicPr>
        <p:blipFill rotWithShape="1">
          <a:blip r:embed="rId2"/>
          <a:srcRect l="9900" t="11200" b="13467"/>
          <a:stretch/>
        </p:blipFill>
        <p:spPr>
          <a:xfrm>
            <a:off x="698846" y="1344340"/>
            <a:ext cx="10793891" cy="5076483"/>
          </a:xfrm>
          <a:prstGeom prst="rect">
            <a:avLst/>
          </a:prstGeom>
          <a:ln>
            <a:solidFill>
              <a:schemeClr val="bg1">
                <a:lumMod val="50000"/>
                <a:lumOff val="50000"/>
              </a:schemeClr>
            </a:solidFill>
          </a:ln>
        </p:spPr>
      </p:pic>
    </p:spTree>
    <p:extLst>
      <p:ext uri="{BB962C8B-B14F-4D97-AF65-F5344CB8AC3E}">
        <p14:creationId xmlns:p14="http://schemas.microsoft.com/office/powerpoint/2010/main" val="348404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idx="4294967295"/>
          </p:nvPr>
        </p:nvSpPr>
        <p:spPr>
          <a:xfrm>
            <a:off x="854295" y="416867"/>
            <a:ext cx="8682897" cy="610863"/>
          </a:xfrm>
        </p:spPr>
        <p:txBody>
          <a:bodyPr>
            <a:normAutofit fontScale="90000"/>
          </a:bodyPr>
          <a:lstStyle/>
          <a:p>
            <a:pPr lvl="0"/>
            <a:r>
              <a:rPr lang="en-IN" b="0" dirty="0"/>
              <a:t>Complaints by State</a:t>
            </a:r>
            <a:endParaRPr lang="en-IN" b="0" dirty="0">
              <a:solidFill>
                <a:srgbClr val="0070C0"/>
              </a:solidFill>
            </a:endParaRPr>
          </a:p>
        </p:txBody>
      </p:sp>
      <p:sp>
        <p:nvSpPr>
          <p:cNvPr id="5" name="Slide Number Placeholder 6">
            <a:extLst>
              <a:ext uri="{FF2B5EF4-FFF2-40B4-BE49-F238E27FC236}">
                <a16:creationId xmlns:a16="http://schemas.microsoft.com/office/drawing/2014/main" id="{5314DF4B-7436-3B9E-E908-47333AD4B73A}"/>
              </a:ext>
            </a:extLst>
          </p:cNvPr>
          <p:cNvSpPr>
            <a:spLocks noGrp="1"/>
          </p:cNvSpPr>
          <p:nvPr>
            <p:ph type="sldNum" sz="quarter" idx="27"/>
          </p:nvPr>
        </p:nvSpPr>
        <p:spPr>
          <a:xfrm>
            <a:off x="11386566" y="6441948"/>
            <a:ext cx="523240" cy="247651"/>
          </a:xfrm>
        </p:spPr>
        <p:txBody>
          <a:bodyPr/>
          <a:lstStyle/>
          <a:p>
            <a:fld id="{294A09A9-5501-47C1-A89A-A340965A2BE2}" type="slidenum">
              <a:rPr lang="en-US" smtClean="0"/>
              <a:pPr/>
              <a:t>15</a:t>
            </a:fld>
            <a:endParaRPr lang="en-US" dirty="0"/>
          </a:p>
        </p:txBody>
      </p:sp>
      <p:sp>
        <p:nvSpPr>
          <p:cNvPr id="6" name="TextBox 5">
            <a:extLst>
              <a:ext uri="{FF2B5EF4-FFF2-40B4-BE49-F238E27FC236}">
                <a16:creationId xmlns:a16="http://schemas.microsoft.com/office/drawing/2014/main" id="{6E96DF80-4D9E-D155-0980-97E6FBD9C94E}"/>
              </a:ext>
            </a:extLst>
          </p:cNvPr>
          <p:cNvSpPr txBox="1"/>
          <p:nvPr/>
        </p:nvSpPr>
        <p:spPr>
          <a:xfrm>
            <a:off x="698846" y="6420823"/>
            <a:ext cx="3224927" cy="313172"/>
          </a:xfrm>
          <a:prstGeom prst="rect">
            <a:avLst/>
          </a:prstGeom>
          <a:noFill/>
        </p:spPr>
        <p:txBody>
          <a:bodyPr wrap="square" rtlCol="0">
            <a:spAutoFit/>
          </a:bodyPr>
          <a:lstStyle/>
          <a:p>
            <a:r>
              <a:rPr lang="en-IN" sz="1400" b="1" dirty="0">
                <a:solidFill>
                  <a:schemeClr val="bg1">
                    <a:lumMod val="50000"/>
                    <a:lumOff val="50000"/>
                  </a:schemeClr>
                </a:solidFill>
              </a:rPr>
              <a:t>Type of chart: </a:t>
            </a:r>
            <a:r>
              <a:rPr lang="en-IN" sz="1400" b="1" dirty="0">
                <a:solidFill>
                  <a:srgbClr val="0070C0"/>
                </a:solidFill>
              </a:rPr>
              <a:t>Hex Maps</a:t>
            </a:r>
            <a:endParaRPr lang="en-IN" sz="1400" b="1" dirty="0"/>
          </a:p>
        </p:txBody>
      </p:sp>
      <p:pic>
        <p:nvPicPr>
          <p:cNvPr id="4" name="Picture 3">
            <a:extLst>
              <a:ext uri="{FF2B5EF4-FFF2-40B4-BE49-F238E27FC236}">
                <a16:creationId xmlns:a16="http://schemas.microsoft.com/office/drawing/2014/main" id="{944EDDBD-0FB2-E47B-9065-09C3DDA0CE2F}"/>
              </a:ext>
            </a:extLst>
          </p:cNvPr>
          <p:cNvPicPr>
            <a:picLocks noChangeAspect="1"/>
          </p:cNvPicPr>
          <p:nvPr/>
        </p:nvPicPr>
        <p:blipFill rotWithShape="1">
          <a:blip r:embed="rId2"/>
          <a:srcRect l="9825" t="11066" b="14001"/>
          <a:stretch/>
        </p:blipFill>
        <p:spPr>
          <a:xfrm>
            <a:off x="698845" y="1311348"/>
            <a:ext cx="10810035" cy="5052875"/>
          </a:xfrm>
          <a:prstGeom prst="rect">
            <a:avLst/>
          </a:prstGeom>
          <a:ln>
            <a:solidFill>
              <a:schemeClr val="bg1">
                <a:lumMod val="50000"/>
                <a:lumOff val="50000"/>
              </a:schemeClr>
            </a:solidFill>
          </a:ln>
        </p:spPr>
      </p:pic>
    </p:spTree>
    <p:extLst>
      <p:ext uri="{BB962C8B-B14F-4D97-AF65-F5344CB8AC3E}">
        <p14:creationId xmlns:p14="http://schemas.microsoft.com/office/powerpoint/2010/main" val="68327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idx="4294967295"/>
          </p:nvPr>
        </p:nvSpPr>
        <p:spPr>
          <a:xfrm>
            <a:off x="854295" y="416867"/>
            <a:ext cx="8682897" cy="610863"/>
          </a:xfrm>
        </p:spPr>
        <p:txBody>
          <a:bodyPr>
            <a:normAutofit fontScale="90000"/>
          </a:bodyPr>
          <a:lstStyle/>
          <a:p>
            <a:pPr lvl="0"/>
            <a:r>
              <a:rPr lang="en-IN" b="0" dirty="0"/>
              <a:t>Complaint Analysis – By Product</a:t>
            </a:r>
            <a:endParaRPr lang="en-IN" b="0" dirty="0">
              <a:solidFill>
                <a:srgbClr val="0070C0"/>
              </a:solidFill>
            </a:endParaRPr>
          </a:p>
        </p:txBody>
      </p:sp>
      <p:sp>
        <p:nvSpPr>
          <p:cNvPr id="5" name="Slide Number Placeholder 6">
            <a:extLst>
              <a:ext uri="{FF2B5EF4-FFF2-40B4-BE49-F238E27FC236}">
                <a16:creationId xmlns:a16="http://schemas.microsoft.com/office/drawing/2014/main" id="{5314DF4B-7436-3B9E-E908-47333AD4B73A}"/>
              </a:ext>
            </a:extLst>
          </p:cNvPr>
          <p:cNvSpPr>
            <a:spLocks noGrp="1"/>
          </p:cNvSpPr>
          <p:nvPr>
            <p:ph type="sldNum" sz="quarter" idx="27"/>
          </p:nvPr>
        </p:nvSpPr>
        <p:spPr>
          <a:xfrm>
            <a:off x="11386566" y="6441948"/>
            <a:ext cx="523240" cy="247651"/>
          </a:xfrm>
        </p:spPr>
        <p:txBody>
          <a:bodyPr/>
          <a:lstStyle/>
          <a:p>
            <a:fld id="{294A09A9-5501-47C1-A89A-A340965A2BE2}" type="slidenum">
              <a:rPr lang="en-US" smtClean="0"/>
              <a:pPr/>
              <a:t>16</a:t>
            </a:fld>
            <a:endParaRPr lang="en-US" dirty="0"/>
          </a:p>
        </p:txBody>
      </p:sp>
      <p:sp>
        <p:nvSpPr>
          <p:cNvPr id="6" name="TextBox 5">
            <a:extLst>
              <a:ext uri="{FF2B5EF4-FFF2-40B4-BE49-F238E27FC236}">
                <a16:creationId xmlns:a16="http://schemas.microsoft.com/office/drawing/2014/main" id="{6E96DF80-4D9E-D155-0980-97E6FBD9C94E}"/>
              </a:ext>
            </a:extLst>
          </p:cNvPr>
          <p:cNvSpPr txBox="1"/>
          <p:nvPr/>
        </p:nvSpPr>
        <p:spPr>
          <a:xfrm>
            <a:off x="698846" y="6420823"/>
            <a:ext cx="3205641" cy="307777"/>
          </a:xfrm>
          <a:prstGeom prst="rect">
            <a:avLst/>
          </a:prstGeom>
          <a:noFill/>
        </p:spPr>
        <p:txBody>
          <a:bodyPr wrap="square" rtlCol="0">
            <a:spAutoFit/>
          </a:bodyPr>
          <a:lstStyle/>
          <a:p>
            <a:r>
              <a:rPr lang="en-IN" sz="1400" b="1" dirty="0">
                <a:solidFill>
                  <a:schemeClr val="bg1">
                    <a:lumMod val="50000"/>
                    <a:lumOff val="50000"/>
                  </a:schemeClr>
                </a:solidFill>
              </a:rPr>
              <a:t>Type of chart: </a:t>
            </a:r>
            <a:r>
              <a:rPr lang="en-IN" sz="1400" b="1" dirty="0">
                <a:solidFill>
                  <a:srgbClr val="0070C0"/>
                </a:solidFill>
              </a:rPr>
              <a:t>Horizontal bars</a:t>
            </a:r>
            <a:endParaRPr lang="en-IN" sz="1400" b="1" dirty="0"/>
          </a:p>
        </p:txBody>
      </p:sp>
      <p:pic>
        <p:nvPicPr>
          <p:cNvPr id="4" name="Picture 3">
            <a:extLst>
              <a:ext uri="{FF2B5EF4-FFF2-40B4-BE49-F238E27FC236}">
                <a16:creationId xmlns:a16="http://schemas.microsoft.com/office/drawing/2014/main" id="{B025A441-435D-3A04-D422-C34D895E17F6}"/>
              </a:ext>
            </a:extLst>
          </p:cNvPr>
          <p:cNvPicPr>
            <a:picLocks noChangeAspect="1"/>
          </p:cNvPicPr>
          <p:nvPr/>
        </p:nvPicPr>
        <p:blipFill rotWithShape="1">
          <a:blip r:embed="rId2"/>
          <a:srcRect l="14400" t="20133" b="13200"/>
          <a:stretch/>
        </p:blipFill>
        <p:spPr>
          <a:xfrm>
            <a:off x="854295" y="1438276"/>
            <a:ext cx="10436352" cy="4572000"/>
          </a:xfrm>
          <a:prstGeom prst="rect">
            <a:avLst/>
          </a:prstGeom>
          <a:ln>
            <a:solidFill>
              <a:schemeClr val="bg1">
                <a:lumMod val="50000"/>
                <a:lumOff val="50000"/>
              </a:schemeClr>
            </a:solidFill>
          </a:ln>
        </p:spPr>
      </p:pic>
    </p:spTree>
    <p:extLst>
      <p:ext uri="{BB962C8B-B14F-4D97-AF65-F5344CB8AC3E}">
        <p14:creationId xmlns:p14="http://schemas.microsoft.com/office/powerpoint/2010/main" val="6289595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idx="4294967295"/>
          </p:nvPr>
        </p:nvSpPr>
        <p:spPr>
          <a:xfrm>
            <a:off x="854295" y="416867"/>
            <a:ext cx="8682897" cy="610863"/>
          </a:xfrm>
        </p:spPr>
        <p:txBody>
          <a:bodyPr>
            <a:normAutofit fontScale="90000"/>
          </a:bodyPr>
          <a:lstStyle/>
          <a:p>
            <a:pPr lvl="0"/>
            <a:r>
              <a:rPr lang="en-IN" b="0" dirty="0"/>
              <a:t>Complaint Analysis – By Company</a:t>
            </a:r>
            <a:endParaRPr lang="en-IN" b="0" dirty="0">
              <a:solidFill>
                <a:srgbClr val="0070C0"/>
              </a:solidFill>
            </a:endParaRPr>
          </a:p>
        </p:txBody>
      </p:sp>
      <p:sp>
        <p:nvSpPr>
          <p:cNvPr id="5" name="Slide Number Placeholder 6">
            <a:extLst>
              <a:ext uri="{FF2B5EF4-FFF2-40B4-BE49-F238E27FC236}">
                <a16:creationId xmlns:a16="http://schemas.microsoft.com/office/drawing/2014/main" id="{5314DF4B-7436-3B9E-E908-47333AD4B73A}"/>
              </a:ext>
            </a:extLst>
          </p:cNvPr>
          <p:cNvSpPr>
            <a:spLocks noGrp="1"/>
          </p:cNvSpPr>
          <p:nvPr>
            <p:ph type="sldNum" sz="quarter" idx="27"/>
          </p:nvPr>
        </p:nvSpPr>
        <p:spPr>
          <a:xfrm>
            <a:off x="11386566" y="6441948"/>
            <a:ext cx="523240" cy="247651"/>
          </a:xfrm>
        </p:spPr>
        <p:txBody>
          <a:bodyPr/>
          <a:lstStyle/>
          <a:p>
            <a:fld id="{294A09A9-5501-47C1-A89A-A340965A2BE2}" type="slidenum">
              <a:rPr lang="en-US" smtClean="0"/>
              <a:pPr/>
              <a:t>17</a:t>
            </a:fld>
            <a:endParaRPr lang="en-US" dirty="0"/>
          </a:p>
        </p:txBody>
      </p:sp>
      <p:sp>
        <p:nvSpPr>
          <p:cNvPr id="6" name="TextBox 5">
            <a:extLst>
              <a:ext uri="{FF2B5EF4-FFF2-40B4-BE49-F238E27FC236}">
                <a16:creationId xmlns:a16="http://schemas.microsoft.com/office/drawing/2014/main" id="{6E96DF80-4D9E-D155-0980-97E6FBD9C94E}"/>
              </a:ext>
            </a:extLst>
          </p:cNvPr>
          <p:cNvSpPr txBox="1"/>
          <p:nvPr/>
        </p:nvSpPr>
        <p:spPr>
          <a:xfrm>
            <a:off x="698846" y="6420823"/>
            <a:ext cx="3205641" cy="307777"/>
          </a:xfrm>
          <a:prstGeom prst="rect">
            <a:avLst/>
          </a:prstGeom>
          <a:noFill/>
        </p:spPr>
        <p:txBody>
          <a:bodyPr wrap="square" rtlCol="0">
            <a:spAutoFit/>
          </a:bodyPr>
          <a:lstStyle/>
          <a:p>
            <a:r>
              <a:rPr lang="en-IN" sz="1400" b="1" dirty="0">
                <a:solidFill>
                  <a:schemeClr val="bg1">
                    <a:lumMod val="50000"/>
                    <a:lumOff val="50000"/>
                  </a:schemeClr>
                </a:solidFill>
              </a:rPr>
              <a:t>Type of chart: </a:t>
            </a:r>
            <a:r>
              <a:rPr lang="en-IN" sz="1400" b="1" dirty="0">
                <a:solidFill>
                  <a:srgbClr val="0070C0"/>
                </a:solidFill>
              </a:rPr>
              <a:t>Horizontal bars</a:t>
            </a:r>
            <a:endParaRPr lang="en-IN" sz="1400" b="1" dirty="0"/>
          </a:p>
        </p:txBody>
      </p:sp>
      <p:pic>
        <p:nvPicPr>
          <p:cNvPr id="8" name="Picture 7">
            <a:extLst>
              <a:ext uri="{FF2B5EF4-FFF2-40B4-BE49-F238E27FC236}">
                <a16:creationId xmlns:a16="http://schemas.microsoft.com/office/drawing/2014/main" id="{13B6CA95-AA62-9A58-CA71-BCE954835BAF}"/>
              </a:ext>
            </a:extLst>
          </p:cNvPr>
          <p:cNvPicPr>
            <a:picLocks noChangeAspect="1"/>
          </p:cNvPicPr>
          <p:nvPr/>
        </p:nvPicPr>
        <p:blipFill rotWithShape="1">
          <a:blip r:embed="rId2"/>
          <a:srcRect l="14400" t="11200" b="12667"/>
          <a:stretch/>
        </p:blipFill>
        <p:spPr>
          <a:xfrm>
            <a:off x="943815" y="1265629"/>
            <a:ext cx="10304369" cy="5155194"/>
          </a:xfrm>
          <a:prstGeom prst="rect">
            <a:avLst/>
          </a:prstGeom>
          <a:ln>
            <a:solidFill>
              <a:schemeClr val="bg1">
                <a:lumMod val="50000"/>
                <a:lumOff val="50000"/>
              </a:schemeClr>
            </a:solidFill>
          </a:ln>
        </p:spPr>
      </p:pic>
    </p:spTree>
    <p:extLst>
      <p:ext uri="{BB962C8B-B14F-4D97-AF65-F5344CB8AC3E}">
        <p14:creationId xmlns:p14="http://schemas.microsoft.com/office/powerpoint/2010/main" val="175505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idx="4294967295"/>
          </p:nvPr>
        </p:nvSpPr>
        <p:spPr>
          <a:xfrm>
            <a:off x="854295" y="416867"/>
            <a:ext cx="8682897" cy="610863"/>
          </a:xfrm>
        </p:spPr>
        <p:txBody>
          <a:bodyPr>
            <a:normAutofit fontScale="90000"/>
          </a:bodyPr>
          <a:lstStyle/>
          <a:p>
            <a:pPr lvl="0"/>
            <a:r>
              <a:rPr lang="en-IN" b="0" dirty="0"/>
              <a:t>Complaints by Issue</a:t>
            </a:r>
            <a:endParaRPr lang="en-IN" b="0" dirty="0">
              <a:solidFill>
                <a:srgbClr val="0070C0"/>
              </a:solidFill>
            </a:endParaRPr>
          </a:p>
        </p:txBody>
      </p:sp>
      <p:sp>
        <p:nvSpPr>
          <p:cNvPr id="5" name="Slide Number Placeholder 6">
            <a:extLst>
              <a:ext uri="{FF2B5EF4-FFF2-40B4-BE49-F238E27FC236}">
                <a16:creationId xmlns:a16="http://schemas.microsoft.com/office/drawing/2014/main" id="{5314DF4B-7436-3B9E-E908-47333AD4B73A}"/>
              </a:ext>
            </a:extLst>
          </p:cNvPr>
          <p:cNvSpPr>
            <a:spLocks noGrp="1"/>
          </p:cNvSpPr>
          <p:nvPr>
            <p:ph type="sldNum" sz="quarter" idx="27"/>
          </p:nvPr>
        </p:nvSpPr>
        <p:spPr>
          <a:xfrm>
            <a:off x="11386566" y="6441948"/>
            <a:ext cx="523240" cy="247651"/>
          </a:xfrm>
        </p:spPr>
        <p:txBody>
          <a:bodyPr/>
          <a:lstStyle/>
          <a:p>
            <a:fld id="{294A09A9-5501-47C1-A89A-A340965A2BE2}" type="slidenum">
              <a:rPr lang="en-US" smtClean="0"/>
              <a:pPr/>
              <a:t>18</a:t>
            </a:fld>
            <a:endParaRPr lang="en-US" dirty="0"/>
          </a:p>
        </p:txBody>
      </p:sp>
      <p:sp>
        <p:nvSpPr>
          <p:cNvPr id="6" name="TextBox 5">
            <a:extLst>
              <a:ext uri="{FF2B5EF4-FFF2-40B4-BE49-F238E27FC236}">
                <a16:creationId xmlns:a16="http://schemas.microsoft.com/office/drawing/2014/main" id="{6E96DF80-4D9E-D155-0980-97E6FBD9C94E}"/>
              </a:ext>
            </a:extLst>
          </p:cNvPr>
          <p:cNvSpPr txBox="1"/>
          <p:nvPr/>
        </p:nvSpPr>
        <p:spPr>
          <a:xfrm>
            <a:off x="698846" y="6420823"/>
            <a:ext cx="3205641" cy="307777"/>
          </a:xfrm>
          <a:prstGeom prst="rect">
            <a:avLst/>
          </a:prstGeom>
          <a:noFill/>
        </p:spPr>
        <p:txBody>
          <a:bodyPr wrap="square" rtlCol="0">
            <a:spAutoFit/>
          </a:bodyPr>
          <a:lstStyle/>
          <a:p>
            <a:r>
              <a:rPr lang="en-IN" sz="1400" b="1" dirty="0">
                <a:solidFill>
                  <a:schemeClr val="bg1">
                    <a:lumMod val="50000"/>
                    <a:lumOff val="50000"/>
                  </a:schemeClr>
                </a:solidFill>
              </a:rPr>
              <a:t>Type of chart: </a:t>
            </a:r>
            <a:r>
              <a:rPr lang="en-IN" sz="1400" b="1" dirty="0">
                <a:solidFill>
                  <a:srgbClr val="0070C0"/>
                </a:solidFill>
              </a:rPr>
              <a:t>Horizontal bars</a:t>
            </a:r>
            <a:endParaRPr lang="en-IN" sz="1400" b="1" dirty="0"/>
          </a:p>
        </p:txBody>
      </p:sp>
      <p:pic>
        <p:nvPicPr>
          <p:cNvPr id="4" name="Picture 3">
            <a:extLst>
              <a:ext uri="{FF2B5EF4-FFF2-40B4-BE49-F238E27FC236}">
                <a16:creationId xmlns:a16="http://schemas.microsoft.com/office/drawing/2014/main" id="{846803FB-21A6-7A03-A6E5-ECD93E9242E7}"/>
              </a:ext>
            </a:extLst>
          </p:cNvPr>
          <p:cNvPicPr>
            <a:picLocks noChangeAspect="1"/>
          </p:cNvPicPr>
          <p:nvPr/>
        </p:nvPicPr>
        <p:blipFill rotWithShape="1">
          <a:blip r:embed="rId2"/>
          <a:srcRect l="9825" t="10933" b="12667"/>
          <a:stretch/>
        </p:blipFill>
        <p:spPr>
          <a:xfrm>
            <a:off x="598932" y="1201621"/>
            <a:ext cx="10994136" cy="5239512"/>
          </a:xfrm>
          <a:prstGeom prst="rect">
            <a:avLst/>
          </a:prstGeom>
          <a:ln>
            <a:solidFill>
              <a:schemeClr val="bg1">
                <a:lumMod val="50000"/>
                <a:lumOff val="50000"/>
              </a:schemeClr>
            </a:solidFill>
          </a:ln>
        </p:spPr>
      </p:pic>
    </p:spTree>
    <p:extLst>
      <p:ext uri="{BB962C8B-B14F-4D97-AF65-F5344CB8AC3E}">
        <p14:creationId xmlns:p14="http://schemas.microsoft.com/office/powerpoint/2010/main" val="2863143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idx="4294967295"/>
          </p:nvPr>
        </p:nvSpPr>
        <p:spPr>
          <a:xfrm>
            <a:off x="854295" y="416867"/>
            <a:ext cx="8682897" cy="610863"/>
          </a:xfrm>
        </p:spPr>
        <p:txBody>
          <a:bodyPr>
            <a:normAutofit fontScale="90000"/>
          </a:bodyPr>
          <a:lstStyle/>
          <a:p>
            <a:pPr lvl="0"/>
            <a:r>
              <a:rPr lang="en-IN" b="0" dirty="0"/>
              <a:t>Complaints by Submission Medium</a:t>
            </a:r>
            <a:endParaRPr lang="en-IN" b="0" dirty="0">
              <a:solidFill>
                <a:srgbClr val="0070C0"/>
              </a:solidFill>
            </a:endParaRPr>
          </a:p>
        </p:txBody>
      </p:sp>
      <p:sp>
        <p:nvSpPr>
          <p:cNvPr id="5" name="Slide Number Placeholder 6">
            <a:extLst>
              <a:ext uri="{FF2B5EF4-FFF2-40B4-BE49-F238E27FC236}">
                <a16:creationId xmlns:a16="http://schemas.microsoft.com/office/drawing/2014/main" id="{5314DF4B-7436-3B9E-E908-47333AD4B73A}"/>
              </a:ext>
            </a:extLst>
          </p:cNvPr>
          <p:cNvSpPr>
            <a:spLocks noGrp="1"/>
          </p:cNvSpPr>
          <p:nvPr>
            <p:ph type="sldNum" sz="quarter" idx="27"/>
          </p:nvPr>
        </p:nvSpPr>
        <p:spPr>
          <a:xfrm>
            <a:off x="11386566" y="6441948"/>
            <a:ext cx="523240" cy="247651"/>
          </a:xfrm>
        </p:spPr>
        <p:txBody>
          <a:bodyPr/>
          <a:lstStyle/>
          <a:p>
            <a:fld id="{294A09A9-5501-47C1-A89A-A340965A2BE2}" type="slidenum">
              <a:rPr lang="en-US" smtClean="0"/>
              <a:pPr/>
              <a:t>19</a:t>
            </a:fld>
            <a:endParaRPr lang="en-US" dirty="0"/>
          </a:p>
        </p:txBody>
      </p:sp>
      <p:sp>
        <p:nvSpPr>
          <p:cNvPr id="6" name="TextBox 5">
            <a:extLst>
              <a:ext uri="{FF2B5EF4-FFF2-40B4-BE49-F238E27FC236}">
                <a16:creationId xmlns:a16="http://schemas.microsoft.com/office/drawing/2014/main" id="{6E96DF80-4D9E-D155-0980-97E6FBD9C94E}"/>
              </a:ext>
            </a:extLst>
          </p:cNvPr>
          <p:cNvSpPr txBox="1"/>
          <p:nvPr/>
        </p:nvSpPr>
        <p:spPr>
          <a:xfrm>
            <a:off x="698846" y="6420823"/>
            <a:ext cx="4549810" cy="307777"/>
          </a:xfrm>
          <a:prstGeom prst="rect">
            <a:avLst/>
          </a:prstGeom>
          <a:noFill/>
        </p:spPr>
        <p:txBody>
          <a:bodyPr wrap="square" rtlCol="0">
            <a:spAutoFit/>
          </a:bodyPr>
          <a:lstStyle/>
          <a:p>
            <a:r>
              <a:rPr lang="en-IN" sz="1400" b="1" dirty="0">
                <a:solidFill>
                  <a:schemeClr val="bg1">
                    <a:lumMod val="50000"/>
                    <a:lumOff val="50000"/>
                  </a:schemeClr>
                </a:solidFill>
              </a:rPr>
              <a:t>Type of chart: </a:t>
            </a:r>
            <a:r>
              <a:rPr lang="en-IN" sz="1400" b="1" dirty="0">
                <a:solidFill>
                  <a:srgbClr val="0070C0"/>
                </a:solidFill>
              </a:rPr>
              <a:t>Horizontal bars and Scatter plots</a:t>
            </a:r>
            <a:endParaRPr lang="en-IN" sz="1400" b="1" dirty="0"/>
          </a:p>
        </p:txBody>
      </p:sp>
      <p:pic>
        <p:nvPicPr>
          <p:cNvPr id="4" name="Picture 3">
            <a:extLst>
              <a:ext uri="{FF2B5EF4-FFF2-40B4-BE49-F238E27FC236}">
                <a16:creationId xmlns:a16="http://schemas.microsoft.com/office/drawing/2014/main" id="{5C358B1D-422C-BAD1-8FD2-9D46CBDE52D2}"/>
              </a:ext>
            </a:extLst>
          </p:cNvPr>
          <p:cNvPicPr>
            <a:picLocks noChangeAspect="1"/>
          </p:cNvPicPr>
          <p:nvPr/>
        </p:nvPicPr>
        <p:blipFill rotWithShape="1">
          <a:blip r:embed="rId2"/>
          <a:srcRect l="14700" t="11334" b="12933"/>
          <a:stretch/>
        </p:blipFill>
        <p:spPr>
          <a:xfrm>
            <a:off x="1015762" y="1280798"/>
            <a:ext cx="10160475" cy="5074282"/>
          </a:xfrm>
          <a:prstGeom prst="rect">
            <a:avLst/>
          </a:prstGeom>
          <a:ln>
            <a:solidFill>
              <a:schemeClr val="bg1">
                <a:lumMod val="50000"/>
                <a:lumOff val="50000"/>
              </a:schemeClr>
            </a:solidFill>
          </a:ln>
        </p:spPr>
      </p:pic>
    </p:spTree>
    <p:extLst>
      <p:ext uri="{BB962C8B-B14F-4D97-AF65-F5344CB8AC3E}">
        <p14:creationId xmlns:p14="http://schemas.microsoft.com/office/powerpoint/2010/main" val="363890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A3466A5-0D73-251A-A306-D4D447D5609C}"/>
              </a:ext>
            </a:extLst>
          </p:cNvPr>
          <p:cNvSpPr/>
          <p:nvPr/>
        </p:nvSpPr>
        <p:spPr>
          <a:xfrm>
            <a:off x="909159" y="1508304"/>
            <a:ext cx="10831737" cy="324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1353F689-2E51-BF4F-AE47-7CEB7CC4C52A}"/>
              </a:ext>
            </a:extLst>
          </p:cNvPr>
          <p:cNvSpPr>
            <a:spLocks noGrp="1"/>
          </p:cNvSpPr>
          <p:nvPr>
            <p:ph type="title" idx="4294967295"/>
          </p:nvPr>
        </p:nvSpPr>
        <p:spPr>
          <a:xfrm>
            <a:off x="854295" y="416867"/>
            <a:ext cx="4941477" cy="610863"/>
          </a:xfrm>
        </p:spPr>
        <p:txBody>
          <a:bodyPr>
            <a:normAutofit fontScale="90000"/>
          </a:bodyPr>
          <a:lstStyle/>
          <a:p>
            <a:r>
              <a:rPr lang="en-US" b="0" dirty="0"/>
              <a:t>Agenda</a:t>
            </a:r>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a:xfrm>
            <a:off x="964023" y="1526593"/>
            <a:ext cx="10422543" cy="4170119"/>
          </a:xfrm>
        </p:spPr>
        <p:txBody>
          <a:bodyPr/>
          <a:lstStyle/>
          <a:p>
            <a:pPr marL="342900" indent="-342900">
              <a:buAutoNum type="arabicPeriod"/>
            </a:pPr>
            <a:r>
              <a:rPr lang="en-IN" sz="1800" dirty="0">
                <a:latin typeface="Franklin Gothic Medium Cond" panose="020B0606030402020204" pitchFamily="34" charset="0"/>
              </a:rPr>
              <a:t>Introduction </a:t>
            </a:r>
          </a:p>
          <a:p>
            <a:pPr marL="342900" indent="-342900">
              <a:buAutoNum type="arabicPeriod"/>
            </a:pPr>
            <a:r>
              <a:rPr lang="en-IN" sz="1800" dirty="0">
                <a:latin typeface="Franklin Gothic Medium Cond" panose="020B0606030402020204" pitchFamily="34" charset="0"/>
              </a:rPr>
              <a:t>Project Objective</a:t>
            </a:r>
          </a:p>
          <a:p>
            <a:pPr marL="342900" indent="-342900">
              <a:buAutoNum type="arabicPeriod"/>
            </a:pPr>
            <a:r>
              <a:rPr lang="en-IN" sz="1800" dirty="0">
                <a:latin typeface="Franklin Gothic Medium Cond" panose="020B0606030402020204" pitchFamily="34" charset="0"/>
              </a:rPr>
              <a:t>Datasets</a:t>
            </a:r>
          </a:p>
          <a:p>
            <a:pPr marL="342900" indent="-342900">
              <a:buAutoNum type="arabicPeriod"/>
            </a:pPr>
            <a:r>
              <a:rPr lang="en-IN" sz="1800" dirty="0">
                <a:latin typeface="Franklin Gothic Medium Cond" panose="020B0606030402020204" pitchFamily="34" charset="0"/>
              </a:rPr>
              <a:t>Stages of Implementation</a:t>
            </a:r>
          </a:p>
          <a:p>
            <a:pPr marL="800100" lvl="1" indent="-342900">
              <a:lnSpc>
                <a:spcPct val="100000"/>
              </a:lnSpc>
              <a:buAutoNum type="arabicPeriod"/>
            </a:pPr>
            <a:r>
              <a:rPr lang="en-IN" sz="1800" dirty="0">
                <a:latin typeface="Franklin Gothic Medium Cond" panose="020B0606030402020204" pitchFamily="34" charset="0"/>
              </a:rPr>
              <a:t>Data Cleaning and Wrangling </a:t>
            </a:r>
          </a:p>
          <a:p>
            <a:pPr marL="800100" lvl="1" indent="-342900">
              <a:lnSpc>
                <a:spcPct val="100000"/>
              </a:lnSpc>
              <a:buAutoNum type="arabicPeriod"/>
            </a:pPr>
            <a:r>
              <a:rPr lang="en-IN" sz="1800" dirty="0">
                <a:latin typeface="Franklin Gothic Medium Cond" panose="020B0606030402020204" pitchFamily="34" charset="0"/>
              </a:rPr>
              <a:t>Data Join</a:t>
            </a:r>
          </a:p>
          <a:p>
            <a:pPr marL="800100" lvl="1" indent="-342900">
              <a:lnSpc>
                <a:spcPct val="100000"/>
              </a:lnSpc>
              <a:buAutoNum type="arabicPeriod"/>
            </a:pPr>
            <a:r>
              <a:rPr lang="en-IN" sz="1800" dirty="0">
                <a:latin typeface="Franklin Gothic Medium Cond" panose="020B0606030402020204" pitchFamily="34" charset="0"/>
              </a:rPr>
              <a:t>Visualizations</a:t>
            </a:r>
          </a:p>
          <a:p>
            <a:pPr marL="800100" lvl="1" indent="-342900">
              <a:lnSpc>
                <a:spcPct val="100000"/>
              </a:lnSpc>
              <a:buAutoNum type="arabicPeriod"/>
            </a:pPr>
            <a:r>
              <a:rPr lang="en-IN" sz="1800" dirty="0">
                <a:latin typeface="Franklin Gothic Medium Cond" panose="020B0606030402020204" pitchFamily="34" charset="0"/>
              </a:rPr>
              <a:t>Dashboards</a:t>
            </a:r>
          </a:p>
          <a:p>
            <a:pPr marL="342900" indent="-342900">
              <a:buAutoNum type="arabicPeriod"/>
            </a:pPr>
            <a:r>
              <a:rPr lang="en-IN" sz="1800" dirty="0">
                <a:latin typeface="Franklin Gothic Medium Cond" panose="020B0606030402020204" pitchFamily="34" charset="0"/>
              </a:rPr>
              <a:t>Use Case Demonstration</a:t>
            </a:r>
          </a:p>
          <a:p>
            <a:pPr marL="342900" indent="-342900">
              <a:buAutoNum type="arabicPeriod"/>
            </a:pPr>
            <a:r>
              <a:rPr lang="en-IN" sz="1800" dirty="0">
                <a:latin typeface="Franklin Gothic Medium Cond" panose="020B0606030402020204" pitchFamily="34" charset="0"/>
              </a:rPr>
              <a:t>Conclusion and Future Scope</a:t>
            </a:r>
          </a:p>
          <a:p>
            <a:pPr marL="285750" indent="-285750">
              <a:buFont typeface="Arial" panose="020B0604020202020204" pitchFamily="34" charset="0"/>
              <a:buChar char="•"/>
            </a:pPr>
            <a:endParaRPr lang="en-US" sz="1800" dirty="0">
              <a:latin typeface="Franklin Gothic Medium Cond" panose="020B0606030402020204" pitchFamily="34" charset="0"/>
            </a:endParaRPr>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27"/>
          </p:nvPr>
        </p:nvSpPr>
        <p:spPr>
          <a:xfrm>
            <a:off x="11386566" y="6441948"/>
            <a:ext cx="523240" cy="247651"/>
          </a:xfrm>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2765631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idx="4294967295"/>
          </p:nvPr>
        </p:nvSpPr>
        <p:spPr>
          <a:xfrm>
            <a:off x="854295" y="416867"/>
            <a:ext cx="8682897" cy="610863"/>
          </a:xfrm>
        </p:spPr>
        <p:txBody>
          <a:bodyPr>
            <a:normAutofit fontScale="90000"/>
          </a:bodyPr>
          <a:lstStyle/>
          <a:p>
            <a:pPr lvl="0"/>
            <a:r>
              <a:rPr lang="en-IN" b="0" dirty="0"/>
              <a:t>Total Complaints</a:t>
            </a:r>
            <a:endParaRPr lang="en-IN" b="0" dirty="0">
              <a:solidFill>
                <a:srgbClr val="0070C0"/>
              </a:solidFill>
            </a:endParaRPr>
          </a:p>
        </p:txBody>
      </p:sp>
      <p:sp>
        <p:nvSpPr>
          <p:cNvPr id="5" name="Slide Number Placeholder 6">
            <a:extLst>
              <a:ext uri="{FF2B5EF4-FFF2-40B4-BE49-F238E27FC236}">
                <a16:creationId xmlns:a16="http://schemas.microsoft.com/office/drawing/2014/main" id="{5314DF4B-7436-3B9E-E908-47333AD4B73A}"/>
              </a:ext>
            </a:extLst>
          </p:cNvPr>
          <p:cNvSpPr>
            <a:spLocks noGrp="1"/>
          </p:cNvSpPr>
          <p:nvPr>
            <p:ph type="sldNum" sz="quarter" idx="27"/>
          </p:nvPr>
        </p:nvSpPr>
        <p:spPr>
          <a:xfrm>
            <a:off x="11386566" y="6441948"/>
            <a:ext cx="523240" cy="247651"/>
          </a:xfrm>
        </p:spPr>
        <p:txBody>
          <a:bodyPr/>
          <a:lstStyle/>
          <a:p>
            <a:fld id="{294A09A9-5501-47C1-A89A-A340965A2BE2}" type="slidenum">
              <a:rPr lang="en-US" smtClean="0"/>
              <a:pPr/>
              <a:t>20</a:t>
            </a:fld>
            <a:endParaRPr lang="en-US" dirty="0"/>
          </a:p>
        </p:txBody>
      </p:sp>
      <p:sp>
        <p:nvSpPr>
          <p:cNvPr id="6" name="TextBox 5">
            <a:extLst>
              <a:ext uri="{FF2B5EF4-FFF2-40B4-BE49-F238E27FC236}">
                <a16:creationId xmlns:a16="http://schemas.microsoft.com/office/drawing/2014/main" id="{6E96DF80-4D9E-D155-0980-97E6FBD9C94E}"/>
              </a:ext>
            </a:extLst>
          </p:cNvPr>
          <p:cNvSpPr txBox="1"/>
          <p:nvPr/>
        </p:nvSpPr>
        <p:spPr>
          <a:xfrm>
            <a:off x="698846" y="6420823"/>
            <a:ext cx="3205641" cy="307777"/>
          </a:xfrm>
          <a:prstGeom prst="rect">
            <a:avLst/>
          </a:prstGeom>
          <a:noFill/>
        </p:spPr>
        <p:txBody>
          <a:bodyPr wrap="square" rtlCol="0">
            <a:spAutoFit/>
          </a:bodyPr>
          <a:lstStyle/>
          <a:p>
            <a:r>
              <a:rPr lang="en-IN" sz="1400" b="1" dirty="0">
                <a:solidFill>
                  <a:schemeClr val="bg1">
                    <a:lumMod val="50000"/>
                    <a:lumOff val="50000"/>
                  </a:schemeClr>
                </a:solidFill>
              </a:rPr>
              <a:t>Type of chart: </a:t>
            </a:r>
            <a:r>
              <a:rPr lang="en-IN" sz="1400" b="1" dirty="0">
                <a:solidFill>
                  <a:srgbClr val="0070C0"/>
                </a:solidFill>
              </a:rPr>
              <a:t>Horizontal bars</a:t>
            </a:r>
            <a:endParaRPr lang="en-IN" sz="1400" b="1" dirty="0"/>
          </a:p>
        </p:txBody>
      </p:sp>
      <p:pic>
        <p:nvPicPr>
          <p:cNvPr id="4" name="Picture 3">
            <a:extLst>
              <a:ext uri="{FF2B5EF4-FFF2-40B4-BE49-F238E27FC236}">
                <a16:creationId xmlns:a16="http://schemas.microsoft.com/office/drawing/2014/main" id="{66FFE3DC-E09C-2083-C31F-02F3A77D5FB9}"/>
              </a:ext>
            </a:extLst>
          </p:cNvPr>
          <p:cNvPicPr>
            <a:picLocks noChangeAspect="1"/>
          </p:cNvPicPr>
          <p:nvPr/>
        </p:nvPicPr>
        <p:blipFill rotWithShape="1">
          <a:blip r:embed="rId2"/>
          <a:srcRect l="14625" t="11200" b="12800"/>
          <a:stretch/>
        </p:blipFill>
        <p:spPr>
          <a:xfrm>
            <a:off x="1013033" y="1330414"/>
            <a:ext cx="10165934" cy="5090409"/>
          </a:xfrm>
          <a:prstGeom prst="rect">
            <a:avLst/>
          </a:prstGeom>
          <a:ln>
            <a:solidFill>
              <a:schemeClr val="bg1">
                <a:lumMod val="50000"/>
                <a:lumOff val="50000"/>
              </a:schemeClr>
            </a:solidFill>
          </a:ln>
        </p:spPr>
      </p:pic>
    </p:spTree>
    <p:extLst>
      <p:ext uri="{BB962C8B-B14F-4D97-AF65-F5344CB8AC3E}">
        <p14:creationId xmlns:p14="http://schemas.microsoft.com/office/powerpoint/2010/main" val="929201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idx="4294967295"/>
          </p:nvPr>
        </p:nvSpPr>
        <p:spPr>
          <a:xfrm>
            <a:off x="854295" y="416867"/>
            <a:ext cx="8682897" cy="610863"/>
          </a:xfrm>
        </p:spPr>
        <p:txBody>
          <a:bodyPr>
            <a:normAutofit fontScale="90000"/>
          </a:bodyPr>
          <a:lstStyle/>
          <a:p>
            <a:pPr lvl="0"/>
            <a:r>
              <a:rPr lang="en-IN" b="0" dirty="0"/>
              <a:t>Complaints by Sub Product</a:t>
            </a:r>
            <a:endParaRPr lang="en-IN" b="0" dirty="0">
              <a:solidFill>
                <a:srgbClr val="0070C0"/>
              </a:solidFill>
            </a:endParaRPr>
          </a:p>
        </p:txBody>
      </p:sp>
      <p:sp>
        <p:nvSpPr>
          <p:cNvPr id="5" name="Slide Number Placeholder 6">
            <a:extLst>
              <a:ext uri="{FF2B5EF4-FFF2-40B4-BE49-F238E27FC236}">
                <a16:creationId xmlns:a16="http://schemas.microsoft.com/office/drawing/2014/main" id="{5314DF4B-7436-3B9E-E908-47333AD4B73A}"/>
              </a:ext>
            </a:extLst>
          </p:cNvPr>
          <p:cNvSpPr>
            <a:spLocks noGrp="1"/>
          </p:cNvSpPr>
          <p:nvPr>
            <p:ph type="sldNum" sz="quarter" idx="27"/>
          </p:nvPr>
        </p:nvSpPr>
        <p:spPr>
          <a:xfrm>
            <a:off x="11386566" y="6441948"/>
            <a:ext cx="523240" cy="247651"/>
          </a:xfrm>
        </p:spPr>
        <p:txBody>
          <a:bodyPr/>
          <a:lstStyle/>
          <a:p>
            <a:fld id="{294A09A9-5501-47C1-A89A-A340965A2BE2}" type="slidenum">
              <a:rPr lang="en-US" smtClean="0"/>
              <a:pPr/>
              <a:t>21</a:t>
            </a:fld>
            <a:endParaRPr lang="en-US" dirty="0"/>
          </a:p>
        </p:txBody>
      </p:sp>
      <p:sp>
        <p:nvSpPr>
          <p:cNvPr id="6" name="TextBox 5">
            <a:extLst>
              <a:ext uri="{FF2B5EF4-FFF2-40B4-BE49-F238E27FC236}">
                <a16:creationId xmlns:a16="http://schemas.microsoft.com/office/drawing/2014/main" id="{6E96DF80-4D9E-D155-0980-97E6FBD9C94E}"/>
              </a:ext>
            </a:extLst>
          </p:cNvPr>
          <p:cNvSpPr txBox="1"/>
          <p:nvPr/>
        </p:nvSpPr>
        <p:spPr>
          <a:xfrm>
            <a:off x="698846" y="6420823"/>
            <a:ext cx="3205641" cy="307777"/>
          </a:xfrm>
          <a:prstGeom prst="rect">
            <a:avLst/>
          </a:prstGeom>
          <a:noFill/>
        </p:spPr>
        <p:txBody>
          <a:bodyPr wrap="square" rtlCol="0">
            <a:spAutoFit/>
          </a:bodyPr>
          <a:lstStyle/>
          <a:p>
            <a:r>
              <a:rPr lang="en-IN" sz="1400" b="1" dirty="0">
                <a:solidFill>
                  <a:schemeClr val="bg1">
                    <a:lumMod val="50000"/>
                    <a:lumOff val="50000"/>
                  </a:schemeClr>
                </a:solidFill>
              </a:rPr>
              <a:t>Type of chart: </a:t>
            </a:r>
            <a:r>
              <a:rPr lang="en-IN" sz="1400" b="1" dirty="0">
                <a:solidFill>
                  <a:srgbClr val="0070C0"/>
                </a:solidFill>
              </a:rPr>
              <a:t>Horizontal bars</a:t>
            </a:r>
            <a:endParaRPr lang="en-IN" sz="1400" b="1" dirty="0"/>
          </a:p>
        </p:txBody>
      </p:sp>
      <p:pic>
        <p:nvPicPr>
          <p:cNvPr id="4" name="Picture 3">
            <a:extLst>
              <a:ext uri="{FF2B5EF4-FFF2-40B4-BE49-F238E27FC236}">
                <a16:creationId xmlns:a16="http://schemas.microsoft.com/office/drawing/2014/main" id="{291A61D5-4BD3-628E-B800-C9D5A6052402}"/>
              </a:ext>
            </a:extLst>
          </p:cNvPr>
          <p:cNvPicPr>
            <a:picLocks noChangeAspect="1"/>
          </p:cNvPicPr>
          <p:nvPr/>
        </p:nvPicPr>
        <p:blipFill rotWithShape="1">
          <a:blip r:embed="rId2"/>
          <a:srcRect l="14625" t="11200" b="13200"/>
          <a:stretch/>
        </p:blipFill>
        <p:spPr>
          <a:xfrm>
            <a:off x="891540" y="1280110"/>
            <a:ext cx="10408920" cy="5184648"/>
          </a:xfrm>
          <a:prstGeom prst="rect">
            <a:avLst/>
          </a:prstGeom>
          <a:ln>
            <a:solidFill>
              <a:schemeClr val="bg1">
                <a:lumMod val="50000"/>
                <a:lumOff val="50000"/>
              </a:schemeClr>
            </a:solidFill>
          </a:ln>
        </p:spPr>
      </p:pic>
    </p:spTree>
    <p:extLst>
      <p:ext uri="{BB962C8B-B14F-4D97-AF65-F5344CB8AC3E}">
        <p14:creationId xmlns:p14="http://schemas.microsoft.com/office/powerpoint/2010/main" val="6361370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idx="4294967295"/>
          </p:nvPr>
        </p:nvSpPr>
        <p:spPr>
          <a:xfrm>
            <a:off x="854295" y="416867"/>
            <a:ext cx="8682897" cy="610863"/>
          </a:xfrm>
        </p:spPr>
        <p:txBody>
          <a:bodyPr>
            <a:normAutofit fontScale="90000"/>
          </a:bodyPr>
          <a:lstStyle/>
          <a:p>
            <a:pPr lvl="0"/>
            <a:r>
              <a:rPr lang="en-IN" b="0" dirty="0"/>
              <a:t>Product – Year Analysis</a:t>
            </a:r>
            <a:endParaRPr lang="en-IN" b="0" dirty="0">
              <a:solidFill>
                <a:srgbClr val="0070C0"/>
              </a:solidFill>
            </a:endParaRPr>
          </a:p>
        </p:txBody>
      </p:sp>
      <p:sp>
        <p:nvSpPr>
          <p:cNvPr id="5" name="Slide Number Placeholder 6">
            <a:extLst>
              <a:ext uri="{FF2B5EF4-FFF2-40B4-BE49-F238E27FC236}">
                <a16:creationId xmlns:a16="http://schemas.microsoft.com/office/drawing/2014/main" id="{5314DF4B-7436-3B9E-E908-47333AD4B73A}"/>
              </a:ext>
            </a:extLst>
          </p:cNvPr>
          <p:cNvSpPr>
            <a:spLocks noGrp="1"/>
          </p:cNvSpPr>
          <p:nvPr>
            <p:ph type="sldNum" sz="quarter" idx="27"/>
          </p:nvPr>
        </p:nvSpPr>
        <p:spPr>
          <a:xfrm>
            <a:off x="11386566" y="6441948"/>
            <a:ext cx="523240" cy="247651"/>
          </a:xfrm>
        </p:spPr>
        <p:txBody>
          <a:bodyPr/>
          <a:lstStyle/>
          <a:p>
            <a:fld id="{294A09A9-5501-47C1-A89A-A340965A2BE2}" type="slidenum">
              <a:rPr lang="en-US" smtClean="0"/>
              <a:pPr/>
              <a:t>22</a:t>
            </a:fld>
            <a:endParaRPr lang="en-US" dirty="0"/>
          </a:p>
        </p:txBody>
      </p:sp>
      <p:sp>
        <p:nvSpPr>
          <p:cNvPr id="6" name="TextBox 5">
            <a:extLst>
              <a:ext uri="{FF2B5EF4-FFF2-40B4-BE49-F238E27FC236}">
                <a16:creationId xmlns:a16="http://schemas.microsoft.com/office/drawing/2014/main" id="{6E96DF80-4D9E-D155-0980-97E6FBD9C94E}"/>
              </a:ext>
            </a:extLst>
          </p:cNvPr>
          <p:cNvSpPr txBox="1"/>
          <p:nvPr/>
        </p:nvSpPr>
        <p:spPr>
          <a:xfrm>
            <a:off x="698846" y="6420823"/>
            <a:ext cx="3205641" cy="307777"/>
          </a:xfrm>
          <a:prstGeom prst="rect">
            <a:avLst/>
          </a:prstGeom>
          <a:noFill/>
        </p:spPr>
        <p:txBody>
          <a:bodyPr wrap="square" rtlCol="0">
            <a:spAutoFit/>
          </a:bodyPr>
          <a:lstStyle/>
          <a:p>
            <a:r>
              <a:rPr lang="en-IN" sz="1400" b="1" dirty="0">
                <a:solidFill>
                  <a:schemeClr val="bg1">
                    <a:lumMod val="50000"/>
                    <a:lumOff val="50000"/>
                  </a:schemeClr>
                </a:solidFill>
              </a:rPr>
              <a:t>Type of chart: </a:t>
            </a:r>
            <a:r>
              <a:rPr lang="en-IN" sz="1400" b="1" dirty="0">
                <a:solidFill>
                  <a:srgbClr val="0070C0"/>
                </a:solidFill>
              </a:rPr>
              <a:t>Area</a:t>
            </a:r>
            <a:endParaRPr lang="en-IN" sz="1400" b="1" dirty="0"/>
          </a:p>
        </p:txBody>
      </p:sp>
      <p:pic>
        <p:nvPicPr>
          <p:cNvPr id="8" name="Picture 7">
            <a:extLst>
              <a:ext uri="{FF2B5EF4-FFF2-40B4-BE49-F238E27FC236}">
                <a16:creationId xmlns:a16="http://schemas.microsoft.com/office/drawing/2014/main" id="{A438BECD-0F2F-F794-0743-3AB2157DC1D6}"/>
              </a:ext>
            </a:extLst>
          </p:cNvPr>
          <p:cNvPicPr>
            <a:picLocks noChangeAspect="1"/>
          </p:cNvPicPr>
          <p:nvPr/>
        </p:nvPicPr>
        <p:blipFill rotWithShape="1">
          <a:blip r:embed="rId2"/>
          <a:srcRect l="14625" t="11067" b="12667"/>
          <a:stretch/>
        </p:blipFill>
        <p:spPr>
          <a:xfrm>
            <a:off x="992290" y="1291707"/>
            <a:ext cx="10207419" cy="5129116"/>
          </a:xfrm>
          <a:prstGeom prst="rect">
            <a:avLst/>
          </a:prstGeom>
          <a:ln>
            <a:solidFill>
              <a:schemeClr val="bg1">
                <a:lumMod val="50000"/>
                <a:lumOff val="50000"/>
              </a:schemeClr>
            </a:solidFill>
          </a:ln>
        </p:spPr>
      </p:pic>
    </p:spTree>
    <p:extLst>
      <p:ext uri="{BB962C8B-B14F-4D97-AF65-F5344CB8AC3E}">
        <p14:creationId xmlns:p14="http://schemas.microsoft.com/office/powerpoint/2010/main" val="3365325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idx="4294967295"/>
          </p:nvPr>
        </p:nvSpPr>
        <p:spPr>
          <a:xfrm>
            <a:off x="854295" y="416867"/>
            <a:ext cx="8682897" cy="610863"/>
          </a:xfrm>
        </p:spPr>
        <p:txBody>
          <a:bodyPr>
            <a:normAutofit fontScale="90000"/>
          </a:bodyPr>
          <a:lstStyle/>
          <a:p>
            <a:pPr lvl="0"/>
            <a:r>
              <a:rPr lang="en-IN" b="0" dirty="0"/>
              <a:t>Complaints by Issue</a:t>
            </a:r>
            <a:endParaRPr lang="en-IN" b="0" dirty="0">
              <a:solidFill>
                <a:srgbClr val="0070C0"/>
              </a:solidFill>
            </a:endParaRPr>
          </a:p>
        </p:txBody>
      </p:sp>
      <p:sp>
        <p:nvSpPr>
          <p:cNvPr id="5" name="Slide Number Placeholder 6">
            <a:extLst>
              <a:ext uri="{FF2B5EF4-FFF2-40B4-BE49-F238E27FC236}">
                <a16:creationId xmlns:a16="http://schemas.microsoft.com/office/drawing/2014/main" id="{5314DF4B-7436-3B9E-E908-47333AD4B73A}"/>
              </a:ext>
            </a:extLst>
          </p:cNvPr>
          <p:cNvSpPr>
            <a:spLocks noGrp="1"/>
          </p:cNvSpPr>
          <p:nvPr>
            <p:ph type="sldNum" sz="quarter" idx="27"/>
          </p:nvPr>
        </p:nvSpPr>
        <p:spPr>
          <a:xfrm>
            <a:off x="11386566" y="6441948"/>
            <a:ext cx="523240" cy="247651"/>
          </a:xfrm>
        </p:spPr>
        <p:txBody>
          <a:bodyPr/>
          <a:lstStyle/>
          <a:p>
            <a:fld id="{294A09A9-5501-47C1-A89A-A340965A2BE2}" type="slidenum">
              <a:rPr lang="en-US" smtClean="0"/>
              <a:pPr/>
              <a:t>23</a:t>
            </a:fld>
            <a:endParaRPr lang="en-US" dirty="0"/>
          </a:p>
        </p:txBody>
      </p:sp>
      <p:sp>
        <p:nvSpPr>
          <p:cNvPr id="6" name="TextBox 5">
            <a:extLst>
              <a:ext uri="{FF2B5EF4-FFF2-40B4-BE49-F238E27FC236}">
                <a16:creationId xmlns:a16="http://schemas.microsoft.com/office/drawing/2014/main" id="{6E96DF80-4D9E-D155-0980-97E6FBD9C94E}"/>
              </a:ext>
            </a:extLst>
          </p:cNvPr>
          <p:cNvSpPr txBox="1"/>
          <p:nvPr/>
        </p:nvSpPr>
        <p:spPr>
          <a:xfrm>
            <a:off x="698846" y="6420823"/>
            <a:ext cx="3205641" cy="307777"/>
          </a:xfrm>
          <a:prstGeom prst="rect">
            <a:avLst/>
          </a:prstGeom>
          <a:noFill/>
        </p:spPr>
        <p:txBody>
          <a:bodyPr wrap="square" rtlCol="0">
            <a:spAutoFit/>
          </a:bodyPr>
          <a:lstStyle/>
          <a:p>
            <a:r>
              <a:rPr lang="en-IN" sz="1400" b="1" dirty="0">
                <a:solidFill>
                  <a:schemeClr val="bg1">
                    <a:lumMod val="50000"/>
                    <a:lumOff val="50000"/>
                  </a:schemeClr>
                </a:solidFill>
              </a:rPr>
              <a:t>Type of chart: </a:t>
            </a:r>
            <a:r>
              <a:rPr lang="en-IN" sz="1400" b="1" dirty="0" err="1">
                <a:solidFill>
                  <a:srgbClr val="0070C0"/>
                </a:solidFill>
              </a:rPr>
              <a:t>Treemaps</a:t>
            </a:r>
            <a:endParaRPr lang="en-IN" sz="1400" b="1" dirty="0"/>
          </a:p>
        </p:txBody>
      </p:sp>
      <p:pic>
        <p:nvPicPr>
          <p:cNvPr id="4" name="Picture 3">
            <a:extLst>
              <a:ext uri="{FF2B5EF4-FFF2-40B4-BE49-F238E27FC236}">
                <a16:creationId xmlns:a16="http://schemas.microsoft.com/office/drawing/2014/main" id="{28398B50-1AD5-A9E7-0B1E-FA52B24AB057}"/>
              </a:ext>
            </a:extLst>
          </p:cNvPr>
          <p:cNvPicPr>
            <a:picLocks noChangeAspect="1"/>
          </p:cNvPicPr>
          <p:nvPr/>
        </p:nvPicPr>
        <p:blipFill rotWithShape="1">
          <a:blip r:embed="rId2"/>
          <a:srcRect l="14850" t="10934" b="13333"/>
          <a:stretch/>
        </p:blipFill>
        <p:spPr>
          <a:xfrm>
            <a:off x="996695" y="1323142"/>
            <a:ext cx="10239087" cy="5122550"/>
          </a:xfrm>
          <a:prstGeom prst="rect">
            <a:avLst/>
          </a:prstGeom>
          <a:ln>
            <a:solidFill>
              <a:schemeClr val="bg1">
                <a:lumMod val="50000"/>
                <a:lumOff val="50000"/>
              </a:schemeClr>
            </a:solidFill>
          </a:ln>
        </p:spPr>
      </p:pic>
    </p:spTree>
    <p:extLst>
      <p:ext uri="{BB962C8B-B14F-4D97-AF65-F5344CB8AC3E}">
        <p14:creationId xmlns:p14="http://schemas.microsoft.com/office/powerpoint/2010/main" val="1743214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idx="4294967295"/>
          </p:nvPr>
        </p:nvSpPr>
        <p:spPr>
          <a:xfrm>
            <a:off x="854295" y="416867"/>
            <a:ext cx="8682897" cy="610863"/>
          </a:xfrm>
        </p:spPr>
        <p:txBody>
          <a:bodyPr>
            <a:normAutofit fontScale="90000"/>
          </a:bodyPr>
          <a:lstStyle/>
          <a:p>
            <a:pPr lvl="0"/>
            <a:r>
              <a:rPr lang="en-IN" b="0" dirty="0"/>
              <a:t>Company Response</a:t>
            </a:r>
            <a:endParaRPr lang="en-IN" b="0" dirty="0">
              <a:solidFill>
                <a:srgbClr val="0070C0"/>
              </a:solidFill>
            </a:endParaRPr>
          </a:p>
        </p:txBody>
      </p:sp>
      <p:sp>
        <p:nvSpPr>
          <p:cNvPr id="5" name="Slide Number Placeholder 6">
            <a:extLst>
              <a:ext uri="{FF2B5EF4-FFF2-40B4-BE49-F238E27FC236}">
                <a16:creationId xmlns:a16="http://schemas.microsoft.com/office/drawing/2014/main" id="{5314DF4B-7436-3B9E-E908-47333AD4B73A}"/>
              </a:ext>
            </a:extLst>
          </p:cNvPr>
          <p:cNvSpPr>
            <a:spLocks noGrp="1"/>
          </p:cNvSpPr>
          <p:nvPr>
            <p:ph type="sldNum" sz="quarter" idx="27"/>
          </p:nvPr>
        </p:nvSpPr>
        <p:spPr>
          <a:xfrm>
            <a:off x="11386566" y="6441948"/>
            <a:ext cx="523240" cy="247651"/>
          </a:xfrm>
        </p:spPr>
        <p:txBody>
          <a:bodyPr/>
          <a:lstStyle/>
          <a:p>
            <a:fld id="{294A09A9-5501-47C1-A89A-A340965A2BE2}" type="slidenum">
              <a:rPr lang="en-US" smtClean="0"/>
              <a:pPr/>
              <a:t>24</a:t>
            </a:fld>
            <a:endParaRPr lang="en-US" dirty="0"/>
          </a:p>
        </p:txBody>
      </p:sp>
      <p:sp>
        <p:nvSpPr>
          <p:cNvPr id="6" name="TextBox 5">
            <a:extLst>
              <a:ext uri="{FF2B5EF4-FFF2-40B4-BE49-F238E27FC236}">
                <a16:creationId xmlns:a16="http://schemas.microsoft.com/office/drawing/2014/main" id="{6E96DF80-4D9E-D155-0980-97E6FBD9C94E}"/>
              </a:ext>
            </a:extLst>
          </p:cNvPr>
          <p:cNvSpPr txBox="1"/>
          <p:nvPr/>
        </p:nvSpPr>
        <p:spPr>
          <a:xfrm>
            <a:off x="698846" y="6420823"/>
            <a:ext cx="3205641" cy="307777"/>
          </a:xfrm>
          <a:prstGeom prst="rect">
            <a:avLst/>
          </a:prstGeom>
          <a:noFill/>
        </p:spPr>
        <p:txBody>
          <a:bodyPr wrap="square" rtlCol="0">
            <a:spAutoFit/>
          </a:bodyPr>
          <a:lstStyle/>
          <a:p>
            <a:r>
              <a:rPr lang="en-IN" sz="1400" b="1" dirty="0">
                <a:solidFill>
                  <a:schemeClr val="bg1">
                    <a:lumMod val="50000"/>
                    <a:lumOff val="50000"/>
                  </a:schemeClr>
                </a:solidFill>
              </a:rPr>
              <a:t>Type of chart: </a:t>
            </a:r>
            <a:r>
              <a:rPr lang="en-IN" sz="1400" b="1" dirty="0">
                <a:solidFill>
                  <a:srgbClr val="0070C0"/>
                </a:solidFill>
              </a:rPr>
              <a:t>Doughnut </a:t>
            </a:r>
            <a:endParaRPr lang="en-IN" sz="1400" b="1" dirty="0"/>
          </a:p>
        </p:txBody>
      </p:sp>
      <p:pic>
        <p:nvPicPr>
          <p:cNvPr id="8" name="Picture 7">
            <a:extLst>
              <a:ext uri="{FF2B5EF4-FFF2-40B4-BE49-F238E27FC236}">
                <a16:creationId xmlns:a16="http://schemas.microsoft.com/office/drawing/2014/main" id="{1CC4ABF5-ECBF-B16B-CF05-0A14C28F76ED}"/>
              </a:ext>
            </a:extLst>
          </p:cNvPr>
          <p:cNvPicPr>
            <a:picLocks noChangeAspect="1"/>
          </p:cNvPicPr>
          <p:nvPr/>
        </p:nvPicPr>
        <p:blipFill rotWithShape="1">
          <a:blip r:embed="rId2"/>
          <a:srcRect l="14625" t="11067" b="12800"/>
          <a:stretch/>
        </p:blipFill>
        <p:spPr>
          <a:xfrm>
            <a:off x="1066944" y="1309538"/>
            <a:ext cx="10189747" cy="5111285"/>
          </a:xfrm>
          <a:prstGeom prst="rect">
            <a:avLst/>
          </a:prstGeom>
          <a:ln>
            <a:solidFill>
              <a:schemeClr val="bg1">
                <a:lumMod val="50000"/>
                <a:lumOff val="50000"/>
              </a:schemeClr>
            </a:solidFill>
          </a:ln>
        </p:spPr>
      </p:pic>
    </p:spTree>
    <p:extLst>
      <p:ext uri="{BB962C8B-B14F-4D97-AF65-F5344CB8AC3E}">
        <p14:creationId xmlns:p14="http://schemas.microsoft.com/office/powerpoint/2010/main" val="18196641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idx="4294967295"/>
          </p:nvPr>
        </p:nvSpPr>
        <p:spPr>
          <a:xfrm>
            <a:off x="854295" y="416867"/>
            <a:ext cx="8682897" cy="610863"/>
          </a:xfrm>
        </p:spPr>
        <p:txBody>
          <a:bodyPr>
            <a:normAutofit fontScale="90000"/>
          </a:bodyPr>
          <a:lstStyle/>
          <a:p>
            <a:pPr lvl="0"/>
            <a:r>
              <a:rPr lang="en-IN" b="0" dirty="0"/>
              <a:t>consumer Tag</a:t>
            </a:r>
            <a:endParaRPr lang="en-IN" b="0" dirty="0">
              <a:solidFill>
                <a:srgbClr val="0070C0"/>
              </a:solidFill>
            </a:endParaRPr>
          </a:p>
        </p:txBody>
      </p:sp>
      <p:sp>
        <p:nvSpPr>
          <p:cNvPr id="5" name="Slide Number Placeholder 6">
            <a:extLst>
              <a:ext uri="{FF2B5EF4-FFF2-40B4-BE49-F238E27FC236}">
                <a16:creationId xmlns:a16="http://schemas.microsoft.com/office/drawing/2014/main" id="{5314DF4B-7436-3B9E-E908-47333AD4B73A}"/>
              </a:ext>
            </a:extLst>
          </p:cNvPr>
          <p:cNvSpPr>
            <a:spLocks noGrp="1"/>
          </p:cNvSpPr>
          <p:nvPr>
            <p:ph type="sldNum" sz="quarter" idx="27"/>
          </p:nvPr>
        </p:nvSpPr>
        <p:spPr>
          <a:xfrm>
            <a:off x="11386566" y="6441948"/>
            <a:ext cx="523240" cy="247651"/>
          </a:xfrm>
        </p:spPr>
        <p:txBody>
          <a:bodyPr/>
          <a:lstStyle/>
          <a:p>
            <a:fld id="{294A09A9-5501-47C1-A89A-A340965A2BE2}" type="slidenum">
              <a:rPr lang="en-US" smtClean="0"/>
              <a:pPr/>
              <a:t>25</a:t>
            </a:fld>
            <a:endParaRPr lang="en-US" dirty="0"/>
          </a:p>
        </p:txBody>
      </p:sp>
      <p:sp>
        <p:nvSpPr>
          <p:cNvPr id="6" name="TextBox 5">
            <a:extLst>
              <a:ext uri="{FF2B5EF4-FFF2-40B4-BE49-F238E27FC236}">
                <a16:creationId xmlns:a16="http://schemas.microsoft.com/office/drawing/2014/main" id="{6E96DF80-4D9E-D155-0980-97E6FBD9C94E}"/>
              </a:ext>
            </a:extLst>
          </p:cNvPr>
          <p:cNvSpPr txBox="1"/>
          <p:nvPr/>
        </p:nvSpPr>
        <p:spPr>
          <a:xfrm>
            <a:off x="698846" y="6420823"/>
            <a:ext cx="3205641" cy="307777"/>
          </a:xfrm>
          <a:prstGeom prst="rect">
            <a:avLst/>
          </a:prstGeom>
          <a:noFill/>
        </p:spPr>
        <p:txBody>
          <a:bodyPr wrap="square" rtlCol="0">
            <a:spAutoFit/>
          </a:bodyPr>
          <a:lstStyle/>
          <a:p>
            <a:r>
              <a:rPr lang="en-IN" sz="1400" b="1" dirty="0">
                <a:solidFill>
                  <a:schemeClr val="bg1">
                    <a:lumMod val="50000"/>
                    <a:lumOff val="50000"/>
                  </a:schemeClr>
                </a:solidFill>
              </a:rPr>
              <a:t>Type of chart: </a:t>
            </a:r>
            <a:r>
              <a:rPr lang="en-IN" sz="1400" b="1" dirty="0">
                <a:solidFill>
                  <a:srgbClr val="0070C0"/>
                </a:solidFill>
              </a:rPr>
              <a:t>Pie</a:t>
            </a:r>
            <a:endParaRPr lang="en-IN" sz="1400" b="1" dirty="0"/>
          </a:p>
        </p:txBody>
      </p:sp>
      <p:pic>
        <p:nvPicPr>
          <p:cNvPr id="4" name="Picture 3">
            <a:extLst>
              <a:ext uri="{FF2B5EF4-FFF2-40B4-BE49-F238E27FC236}">
                <a16:creationId xmlns:a16="http://schemas.microsoft.com/office/drawing/2014/main" id="{29F86E6A-AE85-6736-71CE-6E8DCE08FA2A}"/>
              </a:ext>
            </a:extLst>
          </p:cNvPr>
          <p:cNvPicPr>
            <a:picLocks noChangeAspect="1"/>
          </p:cNvPicPr>
          <p:nvPr/>
        </p:nvPicPr>
        <p:blipFill rotWithShape="1">
          <a:blip r:embed="rId2"/>
          <a:srcRect l="14625" t="19733" b="12667"/>
          <a:stretch/>
        </p:blipFill>
        <p:spPr>
          <a:xfrm>
            <a:off x="891540" y="1425323"/>
            <a:ext cx="10408920" cy="4636008"/>
          </a:xfrm>
          <a:prstGeom prst="rect">
            <a:avLst/>
          </a:prstGeom>
          <a:ln>
            <a:solidFill>
              <a:schemeClr val="bg1">
                <a:lumMod val="50000"/>
                <a:lumOff val="50000"/>
              </a:schemeClr>
            </a:solidFill>
          </a:ln>
        </p:spPr>
      </p:pic>
    </p:spTree>
    <p:extLst>
      <p:ext uri="{BB962C8B-B14F-4D97-AF65-F5344CB8AC3E}">
        <p14:creationId xmlns:p14="http://schemas.microsoft.com/office/powerpoint/2010/main" val="41117401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A3466A5-0D73-251A-A306-D4D447D5609C}"/>
              </a:ext>
            </a:extLst>
          </p:cNvPr>
          <p:cNvSpPr/>
          <p:nvPr/>
        </p:nvSpPr>
        <p:spPr>
          <a:xfrm>
            <a:off x="1078069" y="4068624"/>
            <a:ext cx="10831737" cy="324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1353F689-2E51-BF4F-AE47-7CEB7CC4C52A}"/>
              </a:ext>
            </a:extLst>
          </p:cNvPr>
          <p:cNvSpPr>
            <a:spLocks noGrp="1"/>
          </p:cNvSpPr>
          <p:nvPr>
            <p:ph type="title" idx="4294967295"/>
          </p:nvPr>
        </p:nvSpPr>
        <p:spPr>
          <a:xfrm>
            <a:off x="854295" y="416867"/>
            <a:ext cx="4941477" cy="610863"/>
          </a:xfrm>
        </p:spPr>
        <p:txBody>
          <a:bodyPr>
            <a:normAutofit fontScale="90000"/>
          </a:bodyPr>
          <a:lstStyle/>
          <a:p>
            <a:r>
              <a:rPr lang="en-US" b="0" dirty="0"/>
              <a:t>Agenda</a:t>
            </a:r>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a:xfrm>
            <a:off x="964023" y="1526593"/>
            <a:ext cx="10422543" cy="4170119"/>
          </a:xfrm>
        </p:spPr>
        <p:txBody>
          <a:bodyPr/>
          <a:lstStyle/>
          <a:p>
            <a:pPr marL="342900" indent="-342900">
              <a:buAutoNum type="arabicPeriod"/>
            </a:pPr>
            <a:r>
              <a:rPr lang="en-IN" sz="1800" dirty="0">
                <a:latin typeface="Franklin Gothic Medium Cond" panose="020B0606030402020204" pitchFamily="34" charset="0"/>
              </a:rPr>
              <a:t>Introduction </a:t>
            </a:r>
          </a:p>
          <a:p>
            <a:pPr marL="342900" indent="-342900">
              <a:buAutoNum type="arabicPeriod"/>
            </a:pPr>
            <a:r>
              <a:rPr lang="en-IN" sz="1800" dirty="0">
                <a:latin typeface="Franklin Gothic Medium Cond" panose="020B0606030402020204" pitchFamily="34" charset="0"/>
              </a:rPr>
              <a:t>Project Objective</a:t>
            </a:r>
          </a:p>
          <a:p>
            <a:pPr marL="342900" indent="-342900">
              <a:buAutoNum type="arabicPeriod"/>
            </a:pPr>
            <a:r>
              <a:rPr lang="en-IN" sz="1800" dirty="0">
                <a:latin typeface="Franklin Gothic Medium Cond" panose="020B0606030402020204" pitchFamily="34" charset="0"/>
              </a:rPr>
              <a:t>Datasets</a:t>
            </a:r>
          </a:p>
          <a:p>
            <a:pPr marL="342900" indent="-342900">
              <a:buAutoNum type="arabicPeriod"/>
            </a:pPr>
            <a:r>
              <a:rPr lang="en-IN" sz="1800" dirty="0">
                <a:latin typeface="Franklin Gothic Medium Cond" panose="020B0606030402020204" pitchFamily="34" charset="0"/>
              </a:rPr>
              <a:t>Stages of Implementation</a:t>
            </a:r>
          </a:p>
          <a:p>
            <a:pPr marL="800100" lvl="1" indent="-342900">
              <a:lnSpc>
                <a:spcPct val="100000"/>
              </a:lnSpc>
              <a:buAutoNum type="arabicPeriod"/>
            </a:pPr>
            <a:r>
              <a:rPr lang="en-IN" sz="1800" dirty="0">
                <a:latin typeface="Franklin Gothic Medium Cond" panose="020B0606030402020204" pitchFamily="34" charset="0"/>
              </a:rPr>
              <a:t>Data Cleaning and Wrangling </a:t>
            </a:r>
          </a:p>
          <a:p>
            <a:pPr marL="800100" lvl="1" indent="-342900">
              <a:lnSpc>
                <a:spcPct val="100000"/>
              </a:lnSpc>
              <a:buAutoNum type="arabicPeriod"/>
            </a:pPr>
            <a:r>
              <a:rPr lang="en-IN" sz="1800" dirty="0">
                <a:latin typeface="Franklin Gothic Medium Cond" panose="020B0606030402020204" pitchFamily="34" charset="0"/>
              </a:rPr>
              <a:t>Data Join</a:t>
            </a:r>
          </a:p>
          <a:p>
            <a:pPr marL="800100" lvl="1" indent="-342900">
              <a:lnSpc>
                <a:spcPct val="100000"/>
              </a:lnSpc>
              <a:buAutoNum type="arabicPeriod"/>
            </a:pPr>
            <a:r>
              <a:rPr lang="en-IN" sz="1800" dirty="0">
                <a:latin typeface="Franklin Gothic Medium Cond" panose="020B0606030402020204" pitchFamily="34" charset="0"/>
              </a:rPr>
              <a:t>Visualizations</a:t>
            </a:r>
          </a:p>
          <a:p>
            <a:pPr marL="800100" lvl="1" indent="-342900">
              <a:lnSpc>
                <a:spcPct val="100000"/>
              </a:lnSpc>
              <a:buAutoNum type="arabicPeriod"/>
            </a:pPr>
            <a:r>
              <a:rPr lang="en-IN" sz="1800" dirty="0">
                <a:latin typeface="Franklin Gothic Medium Cond" panose="020B0606030402020204" pitchFamily="34" charset="0"/>
              </a:rPr>
              <a:t>Dashboards</a:t>
            </a:r>
          </a:p>
          <a:p>
            <a:pPr marL="342900" indent="-342900">
              <a:buAutoNum type="arabicPeriod"/>
            </a:pPr>
            <a:r>
              <a:rPr lang="en-IN" sz="1800" dirty="0">
                <a:latin typeface="Franklin Gothic Medium Cond" panose="020B0606030402020204" pitchFamily="34" charset="0"/>
              </a:rPr>
              <a:t>Use Case Demonstration</a:t>
            </a:r>
          </a:p>
          <a:p>
            <a:pPr marL="342900" indent="-342900">
              <a:buAutoNum type="arabicPeriod"/>
            </a:pPr>
            <a:r>
              <a:rPr lang="en-IN" sz="1800" dirty="0">
                <a:latin typeface="Franklin Gothic Medium Cond" panose="020B0606030402020204" pitchFamily="34" charset="0"/>
              </a:rPr>
              <a:t>Conclusion and Future Scope</a:t>
            </a:r>
          </a:p>
          <a:p>
            <a:pPr marL="285750" indent="-285750">
              <a:buFont typeface="Arial" panose="020B0604020202020204" pitchFamily="34" charset="0"/>
              <a:buChar char="•"/>
            </a:pPr>
            <a:endParaRPr lang="en-US" sz="1800" dirty="0">
              <a:latin typeface="Franklin Gothic Medium Cond" panose="020B0606030402020204" pitchFamily="34" charset="0"/>
            </a:endParaRPr>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27"/>
          </p:nvPr>
        </p:nvSpPr>
        <p:spPr>
          <a:xfrm>
            <a:off x="11386566" y="6441948"/>
            <a:ext cx="523240" cy="247651"/>
          </a:xfrm>
        </p:spPr>
        <p:txBody>
          <a:bodyPr/>
          <a:lstStyle/>
          <a:p>
            <a:fld id="{294A09A9-5501-47C1-A89A-A340965A2BE2}" type="slidenum">
              <a:rPr lang="en-US" smtClean="0"/>
              <a:pPr/>
              <a:t>26</a:t>
            </a:fld>
            <a:endParaRPr lang="en-US" dirty="0"/>
          </a:p>
        </p:txBody>
      </p:sp>
    </p:spTree>
    <p:extLst>
      <p:ext uri="{BB962C8B-B14F-4D97-AF65-F5344CB8AC3E}">
        <p14:creationId xmlns:p14="http://schemas.microsoft.com/office/powerpoint/2010/main" val="11987802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idx="4294967295"/>
          </p:nvPr>
        </p:nvSpPr>
        <p:spPr>
          <a:xfrm>
            <a:off x="854295" y="416867"/>
            <a:ext cx="8682897" cy="610863"/>
          </a:xfrm>
        </p:spPr>
        <p:txBody>
          <a:bodyPr>
            <a:normAutofit fontScale="90000"/>
          </a:bodyPr>
          <a:lstStyle/>
          <a:p>
            <a:pPr lvl="0"/>
            <a:r>
              <a:rPr lang="en-IN" b="0" dirty="0"/>
              <a:t>Dashboard</a:t>
            </a:r>
            <a:endParaRPr lang="en-IN" b="0" dirty="0">
              <a:solidFill>
                <a:srgbClr val="0070C0"/>
              </a:solidFill>
            </a:endParaRPr>
          </a:p>
        </p:txBody>
      </p:sp>
      <p:sp>
        <p:nvSpPr>
          <p:cNvPr id="5" name="Slide Number Placeholder 6">
            <a:extLst>
              <a:ext uri="{FF2B5EF4-FFF2-40B4-BE49-F238E27FC236}">
                <a16:creationId xmlns:a16="http://schemas.microsoft.com/office/drawing/2014/main" id="{5314DF4B-7436-3B9E-E908-47333AD4B73A}"/>
              </a:ext>
            </a:extLst>
          </p:cNvPr>
          <p:cNvSpPr>
            <a:spLocks noGrp="1"/>
          </p:cNvSpPr>
          <p:nvPr>
            <p:ph type="sldNum" sz="quarter" idx="27"/>
          </p:nvPr>
        </p:nvSpPr>
        <p:spPr>
          <a:xfrm>
            <a:off x="11386566" y="6441948"/>
            <a:ext cx="523240" cy="247651"/>
          </a:xfrm>
        </p:spPr>
        <p:txBody>
          <a:bodyPr/>
          <a:lstStyle/>
          <a:p>
            <a:fld id="{294A09A9-5501-47C1-A89A-A340965A2BE2}" type="slidenum">
              <a:rPr lang="en-US" smtClean="0"/>
              <a:pPr/>
              <a:t>27</a:t>
            </a:fld>
            <a:endParaRPr lang="en-US" dirty="0"/>
          </a:p>
        </p:txBody>
      </p:sp>
      <p:sp>
        <p:nvSpPr>
          <p:cNvPr id="7" name="Text Placeholder 3">
            <a:extLst>
              <a:ext uri="{FF2B5EF4-FFF2-40B4-BE49-F238E27FC236}">
                <a16:creationId xmlns:a16="http://schemas.microsoft.com/office/drawing/2014/main" id="{FD76E14A-2684-06B2-2BD5-D2EF1A73E17D}"/>
              </a:ext>
            </a:extLst>
          </p:cNvPr>
          <p:cNvSpPr>
            <a:spLocks noGrp="1"/>
          </p:cNvSpPr>
          <p:nvPr>
            <p:ph type="body" sz="quarter" idx="11"/>
          </p:nvPr>
        </p:nvSpPr>
        <p:spPr>
          <a:xfrm>
            <a:off x="964023" y="1526593"/>
            <a:ext cx="10422543" cy="3886655"/>
          </a:xfrm>
        </p:spPr>
        <p:txBody>
          <a:bodyPr/>
          <a:lstStyle/>
          <a:p>
            <a:r>
              <a:rPr lang="en-US" sz="2000" dirty="0">
                <a:latin typeface="Franklin Gothic Medium Cond" panose="020B0606030402020204" pitchFamily="34" charset="0"/>
              </a:rPr>
              <a:t>We have come up with 4 dashboards to provide information at glance.</a:t>
            </a:r>
          </a:p>
          <a:p>
            <a:endParaRPr lang="en-US" sz="2000" dirty="0">
              <a:latin typeface="Franklin Gothic Medium Cond" panose="020B0606030402020204" pitchFamily="34" charset="0"/>
            </a:endParaRPr>
          </a:p>
          <a:p>
            <a:pPr marL="1143000" lvl="1" indent="-457200">
              <a:lnSpc>
                <a:spcPct val="200000"/>
              </a:lnSpc>
              <a:buFont typeface="+mj-lt"/>
              <a:buAutoNum type="arabicPeriod"/>
            </a:pPr>
            <a:r>
              <a:rPr lang="en-US" sz="2000" dirty="0">
                <a:latin typeface="Franklin Gothic Medium Cond" panose="020B0606030402020204" pitchFamily="34" charset="0"/>
              </a:rPr>
              <a:t>Executive summary dashboard</a:t>
            </a:r>
          </a:p>
          <a:p>
            <a:pPr marL="1143000" lvl="1" indent="-457200">
              <a:lnSpc>
                <a:spcPct val="200000"/>
              </a:lnSpc>
              <a:buFont typeface="+mj-lt"/>
              <a:buAutoNum type="arabicPeriod"/>
            </a:pPr>
            <a:r>
              <a:rPr lang="en-US" sz="2000" dirty="0">
                <a:latin typeface="Franklin Gothic Medium Cond" panose="020B0606030402020204" pitchFamily="34" charset="0"/>
              </a:rPr>
              <a:t>Product analysis dashboard</a:t>
            </a:r>
          </a:p>
          <a:p>
            <a:pPr marL="1143000" lvl="1" indent="-457200">
              <a:lnSpc>
                <a:spcPct val="200000"/>
              </a:lnSpc>
              <a:buFont typeface="+mj-lt"/>
              <a:buAutoNum type="arabicPeriod"/>
            </a:pPr>
            <a:r>
              <a:rPr lang="en-US" sz="2000" dirty="0">
                <a:latin typeface="Franklin Gothic Medium Cond" panose="020B0606030402020204" pitchFamily="34" charset="0"/>
              </a:rPr>
              <a:t>Company product analysis</a:t>
            </a:r>
          </a:p>
          <a:p>
            <a:pPr marL="1143000" lvl="1" indent="-457200">
              <a:lnSpc>
                <a:spcPct val="200000"/>
              </a:lnSpc>
              <a:buFont typeface="+mj-lt"/>
              <a:buAutoNum type="arabicPeriod"/>
            </a:pPr>
            <a:r>
              <a:rPr lang="en-US" sz="2000" dirty="0">
                <a:latin typeface="Franklin Gothic Medium Cond" panose="020B0606030402020204" pitchFamily="34" charset="0"/>
              </a:rPr>
              <a:t>Company response analysis</a:t>
            </a:r>
          </a:p>
        </p:txBody>
      </p:sp>
    </p:spTree>
    <p:extLst>
      <p:ext uri="{BB962C8B-B14F-4D97-AF65-F5344CB8AC3E}">
        <p14:creationId xmlns:p14="http://schemas.microsoft.com/office/powerpoint/2010/main" val="6214085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idx="4294967295"/>
          </p:nvPr>
        </p:nvSpPr>
        <p:spPr>
          <a:xfrm>
            <a:off x="854295" y="416867"/>
            <a:ext cx="8682897" cy="610863"/>
          </a:xfrm>
        </p:spPr>
        <p:txBody>
          <a:bodyPr>
            <a:normAutofit fontScale="90000"/>
          </a:bodyPr>
          <a:lstStyle/>
          <a:p>
            <a:r>
              <a:rPr lang="en-IN" sz="4000" b="0" dirty="0"/>
              <a:t>Use Case Demonstration</a:t>
            </a:r>
          </a:p>
        </p:txBody>
      </p:sp>
      <p:sp>
        <p:nvSpPr>
          <p:cNvPr id="5" name="Slide Number Placeholder 6">
            <a:extLst>
              <a:ext uri="{FF2B5EF4-FFF2-40B4-BE49-F238E27FC236}">
                <a16:creationId xmlns:a16="http://schemas.microsoft.com/office/drawing/2014/main" id="{5314DF4B-7436-3B9E-E908-47333AD4B73A}"/>
              </a:ext>
            </a:extLst>
          </p:cNvPr>
          <p:cNvSpPr>
            <a:spLocks noGrp="1"/>
          </p:cNvSpPr>
          <p:nvPr>
            <p:ph type="sldNum" sz="quarter" idx="27"/>
          </p:nvPr>
        </p:nvSpPr>
        <p:spPr>
          <a:xfrm>
            <a:off x="11386566" y="6441948"/>
            <a:ext cx="523240" cy="247651"/>
          </a:xfrm>
        </p:spPr>
        <p:txBody>
          <a:bodyPr/>
          <a:lstStyle/>
          <a:p>
            <a:fld id="{294A09A9-5501-47C1-A89A-A340965A2BE2}" type="slidenum">
              <a:rPr lang="en-US" smtClean="0"/>
              <a:pPr/>
              <a:t>28</a:t>
            </a:fld>
            <a:endParaRPr lang="en-US" dirty="0"/>
          </a:p>
        </p:txBody>
      </p:sp>
      <p:pic>
        <p:nvPicPr>
          <p:cNvPr id="4" name="Picture 3">
            <a:extLst>
              <a:ext uri="{FF2B5EF4-FFF2-40B4-BE49-F238E27FC236}">
                <a16:creationId xmlns:a16="http://schemas.microsoft.com/office/drawing/2014/main" id="{ECA939BA-F44A-0CA3-A6D4-46BCC7B5D4F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79111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idx="4294967295"/>
          </p:nvPr>
        </p:nvSpPr>
        <p:spPr>
          <a:xfrm>
            <a:off x="854295" y="416867"/>
            <a:ext cx="8682897" cy="610863"/>
          </a:xfrm>
        </p:spPr>
        <p:txBody>
          <a:bodyPr>
            <a:normAutofit fontScale="90000"/>
          </a:bodyPr>
          <a:lstStyle/>
          <a:p>
            <a:pPr lvl="0"/>
            <a:r>
              <a:rPr lang="en-IN" b="0" dirty="0"/>
              <a:t>Dashboard</a:t>
            </a:r>
            <a:endParaRPr lang="en-IN" b="0" dirty="0">
              <a:solidFill>
                <a:srgbClr val="0070C0"/>
              </a:solidFill>
            </a:endParaRPr>
          </a:p>
        </p:txBody>
      </p:sp>
      <p:sp>
        <p:nvSpPr>
          <p:cNvPr id="5" name="Slide Number Placeholder 6">
            <a:extLst>
              <a:ext uri="{FF2B5EF4-FFF2-40B4-BE49-F238E27FC236}">
                <a16:creationId xmlns:a16="http://schemas.microsoft.com/office/drawing/2014/main" id="{5314DF4B-7436-3B9E-E908-47333AD4B73A}"/>
              </a:ext>
            </a:extLst>
          </p:cNvPr>
          <p:cNvSpPr>
            <a:spLocks noGrp="1"/>
          </p:cNvSpPr>
          <p:nvPr>
            <p:ph type="sldNum" sz="quarter" idx="27"/>
          </p:nvPr>
        </p:nvSpPr>
        <p:spPr>
          <a:xfrm>
            <a:off x="11386566" y="6441948"/>
            <a:ext cx="523240" cy="247651"/>
          </a:xfrm>
        </p:spPr>
        <p:txBody>
          <a:bodyPr/>
          <a:lstStyle/>
          <a:p>
            <a:fld id="{294A09A9-5501-47C1-A89A-A340965A2BE2}" type="slidenum">
              <a:rPr lang="en-US" smtClean="0"/>
              <a:pPr/>
              <a:t>29</a:t>
            </a:fld>
            <a:endParaRPr lang="en-US" dirty="0"/>
          </a:p>
        </p:txBody>
      </p:sp>
      <p:pic>
        <p:nvPicPr>
          <p:cNvPr id="4" name="Picture 3">
            <a:extLst>
              <a:ext uri="{FF2B5EF4-FFF2-40B4-BE49-F238E27FC236}">
                <a16:creationId xmlns:a16="http://schemas.microsoft.com/office/drawing/2014/main" id="{788BF2F1-091F-B4FF-F0EF-7705E61FD4C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8411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idx="4294967295"/>
          </p:nvPr>
        </p:nvSpPr>
        <p:spPr>
          <a:xfrm>
            <a:off x="854295" y="416867"/>
            <a:ext cx="4941477" cy="610863"/>
          </a:xfrm>
        </p:spPr>
        <p:txBody>
          <a:bodyPr>
            <a:normAutofit fontScale="90000"/>
          </a:bodyPr>
          <a:lstStyle/>
          <a:p>
            <a:r>
              <a:rPr lang="en-US" b="0" dirty="0"/>
              <a:t>Introduction</a:t>
            </a:r>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a:xfrm>
            <a:off x="964023" y="1526593"/>
            <a:ext cx="10831737" cy="3197037"/>
          </a:xfrm>
        </p:spPr>
        <p:txBody>
          <a:bodyPr/>
          <a:lstStyle/>
          <a:p>
            <a:pPr marL="285750" indent="-285750">
              <a:buFont typeface="Arial" panose="020B0604020202020204" pitchFamily="34" charset="0"/>
              <a:buChar char="•"/>
            </a:pPr>
            <a:r>
              <a:rPr lang="en-US" dirty="0"/>
              <a:t>CFPB is a U.S. government agency dedicated to making sure you are treated fairly by </a:t>
            </a:r>
            <a:r>
              <a:rPr lang="en-US" b="1" dirty="0"/>
              <a:t>banks</a:t>
            </a:r>
            <a:r>
              <a:rPr lang="en-US" dirty="0"/>
              <a:t>, </a:t>
            </a:r>
            <a:r>
              <a:rPr lang="en-US" b="1" dirty="0"/>
              <a:t>lenders</a:t>
            </a:r>
            <a:r>
              <a:rPr lang="en-US" dirty="0"/>
              <a:t> and other </a:t>
            </a:r>
            <a:r>
              <a:rPr lang="en-US" b="1" dirty="0"/>
              <a:t>financial institutions</a:t>
            </a:r>
            <a:r>
              <a:rPr lang="en-US" dirty="0"/>
              <a:t>.</a:t>
            </a:r>
          </a:p>
          <a:p>
            <a:pPr marL="285750" indent="-285750">
              <a:buFont typeface="Arial" panose="020B0604020202020204" pitchFamily="34" charset="0"/>
              <a:buChar char="•"/>
            </a:pPr>
            <a:r>
              <a:rPr lang="en-US" dirty="0"/>
              <a:t>Consumer complaint database is CFPB’s database of financial product and service complaints to see how various financial companies respond to consumers. </a:t>
            </a:r>
          </a:p>
          <a:p>
            <a:pPr marL="285750" indent="-285750">
              <a:buFont typeface="Arial" panose="020B0604020202020204" pitchFamily="34" charset="0"/>
              <a:buChar char="•"/>
            </a:pPr>
            <a:r>
              <a:rPr lang="en-US" dirty="0"/>
              <a:t>These complaints act as a </a:t>
            </a:r>
            <a:r>
              <a:rPr lang="en-US" b="1" dirty="0"/>
              <a:t>powerful tool </a:t>
            </a:r>
            <a:r>
              <a:rPr lang="en-US" dirty="0"/>
              <a:t>to provide insights for the companies to identify whether the consumers are satisfied with their product and service offerings. </a:t>
            </a:r>
          </a:p>
          <a:p>
            <a:pPr marL="285750" indent="-285750">
              <a:buFont typeface="Arial" panose="020B0604020202020204" pitchFamily="34" charset="0"/>
              <a:buChar char="•"/>
            </a:pPr>
            <a:endParaRPr lang="en-US" dirty="0"/>
          </a:p>
          <a:p>
            <a:r>
              <a:rPr lang="en-US" b="1" dirty="0"/>
              <a:t>Problem Statement:</a:t>
            </a:r>
          </a:p>
          <a:p>
            <a:pPr marL="285750" indent="-285750">
              <a:buFont typeface="Arial" panose="020B0604020202020204" pitchFamily="34" charset="0"/>
              <a:buChar char="•"/>
            </a:pPr>
            <a:r>
              <a:rPr lang="en-US" dirty="0"/>
              <a:t>From the ‘Consumer Complaint Database’ we can infer that many consumers are dissatisfied with the banking services offered by their company. </a:t>
            </a:r>
          </a:p>
          <a:p>
            <a:pPr marL="285750" indent="-285750">
              <a:buFont typeface="Arial" panose="020B0604020202020204" pitchFamily="34" charset="0"/>
              <a:buChar char="•"/>
            </a:pPr>
            <a:r>
              <a:rPr lang="en-US" dirty="0"/>
              <a:t>This is reflected from the number of complaints raised by the consumers. It is important to </a:t>
            </a:r>
            <a:r>
              <a:rPr lang="en-US" dirty="0" err="1"/>
              <a:t>analyse</a:t>
            </a:r>
            <a:r>
              <a:rPr lang="en-US" dirty="0"/>
              <a:t> from both consumer and the company’s perspective as to why, what and where the issues are being faced and address them appropriately. </a:t>
            </a:r>
          </a:p>
          <a:p>
            <a:pPr marL="285750" indent="-285750">
              <a:buFont typeface="Arial" panose="020B0604020202020204" pitchFamily="34" charset="0"/>
              <a:buChar char="•"/>
            </a:pPr>
            <a:endParaRPr lang="en-US" dirty="0"/>
          </a:p>
        </p:txBody>
      </p:sp>
      <p:sp>
        <p:nvSpPr>
          <p:cNvPr id="14" name="Slide Number Placeholder 6">
            <a:extLst>
              <a:ext uri="{FF2B5EF4-FFF2-40B4-BE49-F238E27FC236}">
                <a16:creationId xmlns:a16="http://schemas.microsoft.com/office/drawing/2014/main" id="{BAD5B2E1-D53E-DD5D-2E6C-AC1E101EFF4A}"/>
              </a:ext>
            </a:extLst>
          </p:cNvPr>
          <p:cNvSpPr>
            <a:spLocks noGrp="1"/>
          </p:cNvSpPr>
          <p:nvPr>
            <p:ph type="sldNum" sz="quarter" idx="27"/>
          </p:nvPr>
        </p:nvSpPr>
        <p:spPr>
          <a:xfrm>
            <a:off x="11386566" y="6441948"/>
            <a:ext cx="523240" cy="247651"/>
          </a:xfrm>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3912460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idx="4294967295"/>
          </p:nvPr>
        </p:nvSpPr>
        <p:spPr>
          <a:xfrm>
            <a:off x="854295" y="416867"/>
            <a:ext cx="8682897" cy="610863"/>
          </a:xfrm>
        </p:spPr>
        <p:txBody>
          <a:bodyPr>
            <a:normAutofit fontScale="90000"/>
          </a:bodyPr>
          <a:lstStyle/>
          <a:p>
            <a:pPr lvl="0"/>
            <a:r>
              <a:rPr lang="en-IN" b="0" dirty="0"/>
              <a:t>Dashboard</a:t>
            </a:r>
            <a:endParaRPr lang="en-IN" b="0" dirty="0">
              <a:solidFill>
                <a:srgbClr val="0070C0"/>
              </a:solidFill>
            </a:endParaRPr>
          </a:p>
        </p:txBody>
      </p:sp>
      <p:sp>
        <p:nvSpPr>
          <p:cNvPr id="5" name="Slide Number Placeholder 6">
            <a:extLst>
              <a:ext uri="{FF2B5EF4-FFF2-40B4-BE49-F238E27FC236}">
                <a16:creationId xmlns:a16="http://schemas.microsoft.com/office/drawing/2014/main" id="{5314DF4B-7436-3B9E-E908-47333AD4B73A}"/>
              </a:ext>
            </a:extLst>
          </p:cNvPr>
          <p:cNvSpPr>
            <a:spLocks noGrp="1"/>
          </p:cNvSpPr>
          <p:nvPr>
            <p:ph type="sldNum" sz="quarter" idx="27"/>
          </p:nvPr>
        </p:nvSpPr>
        <p:spPr>
          <a:xfrm>
            <a:off x="11386566" y="6441948"/>
            <a:ext cx="523240" cy="247651"/>
          </a:xfrm>
        </p:spPr>
        <p:txBody>
          <a:bodyPr/>
          <a:lstStyle/>
          <a:p>
            <a:fld id="{294A09A9-5501-47C1-A89A-A340965A2BE2}" type="slidenum">
              <a:rPr lang="en-US" smtClean="0"/>
              <a:pPr/>
              <a:t>30</a:t>
            </a:fld>
            <a:endParaRPr lang="en-US" dirty="0"/>
          </a:p>
        </p:txBody>
      </p:sp>
      <p:pic>
        <p:nvPicPr>
          <p:cNvPr id="4" name="Picture 3">
            <a:extLst>
              <a:ext uri="{FF2B5EF4-FFF2-40B4-BE49-F238E27FC236}">
                <a16:creationId xmlns:a16="http://schemas.microsoft.com/office/drawing/2014/main" id="{96886646-3ECB-6A7B-9ABE-7C4239092EE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308564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idx="4294967295"/>
          </p:nvPr>
        </p:nvSpPr>
        <p:spPr>
          <a:xfrm>
            <a:off x="854295" y="416867"/>
            <a:ext cx="8682897" cy="610863"/>
          </a:xfrm>
        </p:spPr>
        <p:txBody>
          <a:bodyPr>
            <a:normAutofit fontScale="90000"/>
          </a:bodyPr>
          <a:lstStyle/>
          <a:p>
            <a:pPr lvl="0"/>
            <a:r>
              <a:rPr lang="en-IN" b="0" dirty="0"/>
              <a:t>Dashboard</a:t>
            </a:r>
            <a:endParaRPr lang="en-IN" b="0" dirty="0">
              <a:solidFill>
                <a:srgbClr val="0070C0"/>
              </a:solidFill>
            </a:endParaRPr>
          </a:p>
        </p:txBody>
      </p:sp>
      <p:sp>
        <p:nvSpPr>
          <p:cNvPr id="5" name="Slide Number Placeholder 6">
            <a:extLst>
              <a:ext uri="{FF2B5EF4-FFF2-40B4-BE49-F238E27FC236}">
                <a16:creationId xmlns:a16="http://schemas.microsoft.com/office/drawing/2014/main" id="{5314DF4B-7436-3B9E-E908-47333AD4B73A}"/>
              </a:ext>
            </a:extLst>
          </p:cNvPr>
          <p:cNvSpPr>
            <a:spLocks noGrp="1"/>
          </p:cNvSpPr>
          <p:nvPr>
            <p:ph type="sldNum" sz="quarter" idx="27"/>
          </p:nvPr>
        </p:nvSpPr>
        <p:spPr>
          <a:xfrm>
            <a:off x="11386566" y="6441948"/>
            <a:ext cx="523240" cy="247651"/>
          </a:xfrm>
        </p:spPr>
        <p:txBody>
          <a:bodyPr/>
          <a:lstStyle/>
          <a:p>
            <a:fld id="{294A09A9-5501-47C1-A89A-A340965A2BE2}" type="slidenum">
              <a:rPr lang="en-US" smtClean="0"/>
              <a:pPr/>
              <a:t>31</a:t>
            </a:fld>
            <a:endParaRPr lang="en-US" dirty="0"/>
          </a:p>
        </p:txBody>
      </p:sp>
      <p:pic>
        <p:nvPicPr>
          <p:cNvPr id="4" name="Picture 3">
            <a:extLst>
              <a:ext uri="{FF2B5EF4-FFF2-40B4-BE49-F238E27FC236}">
                <a16:creationId xmlns:a16="http://schemas.microsoft.com/office/drawing/2014/main" id="{A31A971A-D294-EE58-1CFC-255B0F9A80B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791097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4CC4A34-DDF3-38C4-5180-B860A72CCAEF}"/>
              </a:ext>
            </a:extLst>
          </p:cNvPr>
          <p:cNvSpPr>
            <a:spLocks noGrp="1"/>
          </p:cNvSpPr>
          <p:nvPr>
            <p:ph type="dt" sz="half" idx="25"/>
          </p:nvPr>
        </p:nvSpPr>
        <p:spPr/>
        <p:txBody>
          <a:bodyPr/>
          <a:lstStyle/>
          <a:p>
            <a:fld id="{6FCA8E82-58CD-E045-8B98-B7A85B79B752}" type="datetime4">
              <a:rPr lang="en-US" smtClean="0"/>
              <a:pPr/>
              <a:t>May 2, 2022</a:t>
            </a:fld>
            <a:endParaRPr lang="en-US" dirty="0">
              <a:latin typeface="+mn-lt"/>
            </a:endParaRPr>
          </a:p>
        </p:txBody>
      </p:sp>
      <p:sp>
        <p:nvSpPr>
          <p:cNvPr id="5" name="Footer Placeholder 4">
            <a:extLst>
              <a:ext uri="{FF2B5EF4-FFF2-40B4-BE49-F238E27FC236}">
                <a16:creationId xmlns:a16="http://schemas.microsoft.com/office/drawing/2014/main" id="{47F04692-2FDD-4047-8CDA-67D804DB4897}"/>
              </a:ext>
            </a:extLst>
          </p:cNvPr>
          <p:cNvSpPr>
            <a:spLocks noGrp="1"/>
          </p:cNvSpPr>
          <p:nvPr>
            <p:ph type="ftr" sz="quarter" idx="26"/>
          </p:nvPr>
        </p:nvSpPr>
        <p:spPr/>
        <p:txBody>
          <a:bodyPr/>
          <a:lstStyle/>
          <a:p>
            <a:r>
              <a:rPr lang="en-US"/>
              <a:t>Data Visualization Project</a:t>
            </a:r>
            <a:endParaRPr lang="en-US" dirty="0"/>
          </a:p>
        </p:txBody>
      </p:sp>
      <p:sp>
        <p:nvSpPr>
          <p:cNvPr id="6" name="Slide Number Placeholder 5">
            <a:extLst>
              <a:ext uri="{FF2B5EF4-FFF2-40B4-BE49-F238E27FC236}">
                <a16:creationId xmlns:a16="http://schemas.microsoft.com/office/drawing/2014/main" id="{C8656A6F-84C2-D864-B9B9-5FA71D3B05A5}"/>
              </a:ext>
            </a:extLst>
          </p:cNvPr>
          <p:cNvSpPr>
            <a:spLocks noGrp="1"/>
          </p:cNvSpPr>
          <p:nvPr>
            <p:ph type="sldNum" sz="quarter" idx="27"/>
          </p:nvPr>
        </p:nvSpPr>
        <p:spPr/>
        <p:txBody>
          <a:bodyPr/>
          <a:lstStyle/>
          <a:p>
            <a:fld id="{294A09A9-5501-47C1-A89A-A340965A2BE2}" type="slidenum">
              <a:rPr lang="en-US" smtClean="0"/>
              <a:pPr/>
              <a:t>32</a:t>
            </a:fld>
            <a:endParaRPr lang="en-US" dirty="0">
              <a:latin typeface="+mn-lt"/>
            </a:endParaRPr>
          </a:p>
        </p:txBody>
      </p:sp>
      <p:sp>
        <p:nvSpPr>
          <p:cNvPr id="7" name="Rectangle 6">
            <a:extLst>
              <a:ext uri="{FF2B5EF4-FFF2-40B4-BE49-F238E27FC236}">
                <a16:creationId xmlns:a16="http://schemas.microsoft.com/office/drawing/2014/main" id="{C7478413-8BF8-B2F2-DC8F-C357797D2610}"/>
              </a:ext>
            </a:extLst>
          </p:cNvPr>
          <p:cNvSpPr/>
          <p:nvPr/>
        </p:nvSpPr>
        <p:spPr>
          <a:xfrm>
            <a:off x="128016" y="201168"/>
            <a:ext cx="12063984" cy="672084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E5323FCF-08ED-C176-E569-18D73DD553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013" y="109696"/>
            <a:ext cx="10085197" cy="6748304"/>
          </a:xfrm>
          <a:prstGeom prst="rect">
            <a:avLst/>
          </a:prstGeom>
        </p:spPr>
      </p:pic>
    </p:spTree>
    <p:extLst>
      <p:ext uri="{BB962C8B-B14F-4D97-AF65-F5344CB8AC3E}">
        <p14:creationId xmlns:p14="http://schemas.microsoft.com/office/powerpoint/2010/main" val="16508373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A3466A5-0D73-251A-A306-D4D447D5609C}"/>
              </a:ext>
            </a:extLst>
          </p:cNvPr>
          <p:cNvSpPr/>
          <p:nvPr/>
        </p:nvSpPr>
        <p:spPr>
          <a:xfrm>
            <a:off x="895189" y="4480104"/>
            <a:ext cx="10831737" cy="324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1353F689-2E51-BF4F-AE47-7CEB7CC4C52A}"/>
              </a:ext>
            </a:extLst>
          </p:cNvPr>
          <p:cNvSpPr>
            <a:spLocks noGrp="1"/>
          </p:cNvSpPr>
          <p:nvPr>
            <p:ph type="title" idx="4294967295"/>
          </p:nvPr>
        </p:nvSpPr>
        <p:spPr>
          <a:xfrm>
            <a:off x="854295" y="416867"/>
            <a:ext cx="4941477" cy="610863"/>
          </a:xfrm>
        </p:spPr>
        <p:txBody>
          <a:bodyPr>
            <a:normAutofit fontScale="90000"/>
          </a:bodyPr>
          <a:lstStyle/>
          <a:p>
            <a:r>
              <a:rPr lang="en-US" b="0" dirty="0"/>
              <a:t>Agenda</a:t>
            </a:r>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a:xfrm>
            <a:off x="964023" y="1526593"/>
            <a:ext cx="10422543" cy="4170119"/>
          </a:xfrm>
        </p:spPr>
        <p:txBody>
          <a:bodyPr/>
          <a:lstStyle/>
          <a:p>
            <a:pPr marL="342900" indent="-342900">
              <a:buAutoNum type="arabicPeriod"/>
            </a:pPr>
            <a:r>
              <a:rPr lang="en-IN" sz="1800" dirty="0">
                <a:latin typeface="Franklin Gothic Medium Cond" panose="020B0606030402020204" pitchFamily="34" charset="0"/>
              </a:rPr>
              <a:t>Introduction </a:t>
            </a:r>
          </a:p>
          <a:p>
            <a:pPr marL="342900" indent="-342900">
              <a:buAutoNum type="arabicPeriod"/>
            </a:pPr>
            <a:r>
              <a:rPr lang="en-IN" sz="1800" dirty="0">
                <a:latin typeface="Franklin Gothic Medium Cond" panose="020B0606030402020204" pitchFamily="34" charset="0"/>
              </a:rPr>
              <a:t>Project Objective</a:t>
            </a:r>
          </a:p>
          <a:p>
            <a:pPr marL="342900" indent="-342900">
              <a:buAutoNum type="arabicPeriod"/>
            </a:pPr>
            <a:r>
              <a:rPr lang="en-IN" sz="1800" dirty="0">
                <a:latin typeface="Franklin Gothic Medium Cond" panose="020B0606030402020204" pitchFamily="34" charset="0"/>
              </a:rPr>
              <a:t>Datasets</a:t>
            </a:r>
          </a:p>
          <a:p>
            <a:pPr marL="342900" indent="-342900">
              <a:buAutoNum type="arabicPeriod"/>
            </a:pPr>
            <a:r>
              <a:rPr lang="en-IN" sz="1800" dirty="0">
                <a:latin typeface="Franklin Gothic Medium Cond" panose="020B0606030402020204" pitchFamily="34" charset="0"/>
              </a:rPr>
              <a:t>Stages of Implementation</a:t>
            </a:r>
          </a:p>
          <a:p>
            <a:pPr marL="800100" lvl="1" indent="-342900">
              <a:lnSpc>
                <a:spcPct val="100000"/>
              </a:lnSpc>
              <a:buAutoNum type="arabicPeriod"/>
            </a:pPr>
            <a:r>
              <a:rPr lang="en-IN" sz="1800" dirty="0">
                <a:latin typeface="Franklin Gothic Medium Cond" panose="020B0606030402020204" pitchFamily="34" charset="0"/>
              </a:rPr>
              <a:t>Data Cleaning and Wrangling </a:t>
            </a:r>
          </a:p>
          <a:p>
            <a:pPr marL="800100" lvl="1" indent="-342900">
              <a:lnSpc>
                <a:spcPct val="100000"/>
              </a:lnSpc>
              <a:buAutoNum type="arabicPeriod"/>
            </a:pPr>
            <a:r>
              <a:rPr lang="en-IN" sz="1800" dirty="0">
                <a:latin typeface="Franklin Gothic Medium Cond" panose="020B0606030402020204" pitchFamily="34" charset="0"/>
              </a:rPr>
              <a:t>Data Join</a:t>
            </a:r>
          </a:p>
          <a:p>
            <a:pPr marL="800100" lvl="1" indent="-342900">
              <a:lnSpc>
                <a:spcPct val="100000"/>
              </a:lnSpc>
              <a:buAutoNum type="arabicPeriod"/>
            </a:pPr>
            <a:r>
              <a:rPr lang="en-IN" sz="1800" dirty="0">
                <a:latin typeface="Franklin Gothic Medium Cond" panose="020B0606030402020204" pitchFamily="34" charset="0"/>
              </a:rPr>
              <a:t>Visualizations</a:t>
            </a:r>
          </a:p>
          <a:p>
            <a:pPr marL="800100" lvl="1" indent="-342900">
              <a:lnSpc>
                <a:spcPct val="100000"/>
              </a:lnSpc>
              <a:buAutoNum type="arabicPeriod"/>
            </a:pPr>
            <a:r>
              <a:rPr lang="en-IN" sz="1800" dirty="0">
                <a:latin typeface="Franklin Gothic Medium Cond" panose="020B0606030402020204" pitchFamily="34" charset="0"/>
              </a:rPr>
              <a:t>Dashboards</a:t>
            </a:r>
          </a:p>
          <a:p>
            <a:pPr marL="342900" indent="-342900">
              <a:buAutoNum type="arabicPeriod"/>
            </a:pPr>
            <a:r>
              <a:rPr lang="en-IN" sz="1800" dirty="0">
                <a:latin typeface="Franklin Gothic Medium Cond" panose="020B0606030402020204" pitchFamily="34" charset="0"/>
              </a:rPr>
              <a:t>Use Case Demonstration</a:t>
            </a:r>
          </a:p>
          <a:p>
            <a:pPr marL="342900" indent="-342900">
              <a:buAutoNum type="arabicPeriod"/>
            </a:pPr>
            <a:r>
              <a:rPr lang="en-IN" sz="1800" dirty="0">
                <a:latin typeface="Franklin Gothic Medium Cond" panose="020B0606030402020204" pitchFamily="34" charset="0"/>
              </a:rPr>
              <a:t>Conclusion and Future Scope</a:t>
            </a:r>
          </a:p>
          <a:p>
            <a:pPr marL="285750" indent="-285750">
              <a:buFont typeface="Arial" panose="020B0604020202020204" pitchFamily="34" charset="0"/>
              <a:buChar char="•"/>
            </a:pPr>
            <a:endParaRPr lang="en-US" sz="1800" dirty="0">
              <a:latin typeface="Franklin Gothic Medium Cond" panose="020B0606030402020204" pitchFamily="34" charset="0"/>
            </a:endParaRPr>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27"/>
          </p:nvPr>
        </p:nvSpPr>
        <p:spPr>
          <a:xfrm>
            <a:off x="11386566" y="6441948"/>
            <a:ext cx="523240" cy="247651"/>
          </a:xfrm>
        </p:spPr>
        <p:txBody>
          <a:bodyPr/>
          <a:lstStyle/>
          <a:p>
            <a:fld id="{294A09A9-5501-47C1-A89A-A340965A2BE2}" type="slidenum">
              <a:rPr lang="en-US" smtClean="0"/>
              <a:pPr/>
              <a:t>33</a:t>
            </a:fld>
            <a:endParaRPr lang="en-US" dirty="0"/>
          </a:p>
        </p:txBody>
      </p:sp>
    </p:spTree>
    <p:extLst>
      <p:ext uri="{BB962C8B-B14F-4D97-AF65-F5344CB8AC3E}">
        <p14:creationId xmlns:p14="http://schemas.microsoft.com/office/powerpoint/2010/main" val="12773536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idx="4294967295"/>
          </p:nvPr>
        </p:nvSpPr>
        <p:spPr>
          <a:xfrm>
            <a:off x="854295" y="416867"/>
            <a:ext cx="8682897" cy="610863"/>
          </a:xfrm>
        </p:spPr>
        <p:txBody>
          <a:bodyPr>
            <a:normAutofit fontScale="90000"/>
          </a:bodyPr>
          <a:lstStyle/>
          <a:p>
            <a:r>
              <a:rPr lang="en-IN" sz="4000" b="0" dirty="0"/>
              <a:t>Use Case Demonstration</a:t>
            </a:r>
          </a:p>
        </p:txBody>
      </p:sp>
      <p:sp>
        <p:nvSpPr>
          <p:cNvPr id="5" name="Slide Number Placeholder 6">
            <a:extLst>
              <a:ext uri="{FF2B5EF4-FFF2-40B4-BE49-F238E27FC236}">
                <a16:creationId xmlns:a16="http://schemas.microsoft.com/office/drawing/2014/main" id="{5314DF4B-7436-3B9E-E908-47333AD4B73A}"/>
              </a:ext>
            </a:extLst>
          </p:cNvPr>
          <p:cNvSpPr>
            <a:spLocks noGrp="1"/>
          </p:cNvSpPr>
          <p:nvPr>
            <p:ph type="sldNum" sz="quarter" idx="27"/>
          </p:nvPr>
        </p:nvSpPr>
        <p:spPr>
          <a:xfrm>
            <a:off x="11386566" y="6441948"/>
            <a:ext cx="523240" cy="247651"/>
          </a:xfrm>
        </p:spPr>
        <p:txBody>
          <a:bodyPr/>
          <a:lstStyle/>
          <a:p>
            <a:fld id="{294A09A9-5501-47C1-A89A-A340965A2BE2}" type="slidenum">
              <a:rPr lang="en-US" smtClean="0"/>
              <a:pPr/>
              <a:t>34</a:t>
            </a:fld>
            <a:endParaRPr lang="en-US" dirty="0"/>
          </a:p>
        </p:txBody>
      </p:sp>
    </p:spTree>
    <p:extLst>
      <p:ext uri="{BB962C8B-B14F-4D97-AF65-F5344CB8AC3E}">
        <p14:creationId xmlns:p14="http://schemas.microsoft.com/office/powerpoint/2010/main" val="648602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A3466A5-0D73-251A-A306-D4D447D5609C}"/>
              </a:ext>
            </a:extLst>
          </p:cNvPr>
          <p:cNvSpPr/>
          <p:nvPr/>
        </p:nvSpPr>
        <p:spPr>
          <a:xfrm>
            <a:off x="895189" y="4855008"/>
            <a:ext cx="10831737" cy="324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1353F689-2E51-BF4F-AE47-7CEB7CC4C52A}"/>
              </a:ext>
            </a:extLst>
          </p:cNvPr>
          <p:cNvSpPr>
            <a:spLocks noGrp="1"/>
          </p:cNvSpPr>
          <p:nvPr>
            <p:ph type="title" idx="4294967295"/>
          </p:nvPr>
        </p:nvSpPr>
        <p:spPr>
          <a:xfrm>
            <a:off x="854295" y="416867"/>
            <a:ext cx="4941477" cy="610863"/>
          </a:xfrm>
        </p:spPr>
        <p:txBody>
          <a:bodyPr>
            <a:normAutofit fontScale="90000"/>
          </a:bodyPr>
          <a:lstStyle/>
          <a:p>
            <a:r>
              <a:rPr lang="en-US" b="0" dirty="0"/>
              <a:t>Agenda</a:t>
            </a:r>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a:xfrm>
            <a:off x="964023" y="1526593"/>
            <a:ext cx="10422543" cy="4170119"/>
          </a:xfrm>
        </p:spPr>
        <p:txBody>
          <a:bodyPr/>
          <a:lstStyle/>
          <a:p>
            <a:pPr marL="342900" indent="-342900">
              <a:buAutoNum type="arabicPeriod"/>
            </a:pPr>
            <a:r>
              <a:rPr lang="en-IN" sz="1800" dirty="0">
                <a:latin typeface="Franklin Gothic Medium Cond" panose="020B0606030402020204" pitchFamily="34" charset="0"/>
              </a:rPr>
              <a:t>Introduction </a:t>
            </a:r>
          </a:p>
          <a:p>
            <a:pPr marL="342900" indent="-342900">
              <a:buAutoNum type="arabicPeriod"/>
            </a:pPr>
            <a:r>
              <a:rPr lang="en-IN" sz="1800" dirty="0">
                <a:latin typeface="Franklin Gothic Medium Cond" panose="020B0606030402020204" pitchFamily="34" charset="0"/>
              </a:rPr>
              <a:t>Project Objective</a:t>
            </a:r>
          </a:p>
          <a:p>
            <a:pPr marL="342900" indent="-342900">
              <a:buAutoNum type="arabicPeriod"/>
            </a:pPr>
            <a:r>
              <a:rPr lang="en-IN" sz="1800" dirty="0">
                <a:latin typeface="Franklin Gothic Medium Cond" panose="020B0606030402020204" pitchFamily="34" charset="0"/>
              </a:rPr>
              <a:t>Datasets</a:t>
            </a:r>
          </a:p>
          <a:p>
            <a:pPr marL="342900" indent="-342900">
              <a:buAutoNum type="arabicPeriod"/>
            </a:pPr>
            <a:r>
              <a:rPr lang="en-IN" sz="1800" dirty="0">
                <a:latin typeface="Franklin Gothic Medium Cond" panose="020B0606030402020204" pitchFamily="34" charset="0"/>
              </a:rPr>
              <a:t>Stages of Implementation</a:t>
            </a:r>
          </a:p>
          <a:p>
            <a:pPr marL="800100" lvl="1" indent="-342900">
              <a:lnSpc>
                <a:spcPct val="100000"/>
              </a:lnSpc>
              <a:buAutoNum type="arabicPeriod"/>
            </a:pPr>
            <a:r>
              <a:rPr lang="en-IN" sz="1800" dirty="0">
                <a:latin typeface="Franklin Gothic Medium Cond" panose="020B0606030402020204" pitchFamily="34" charset="0"/>
              </a:rPr>
              <a:t>Data Cleaning and Wrangling </a:t>
            </a:r>
          </a:p>
          <a:p>
            <a:pPr marL="800100" lvl="1" indent="-342900">
              <a:lnSpc>
                <a:spcPct val="100000"/>
              </a:lnSpc>
              <a:buAutoNum type="arabicPeriod"/>
            </a:pPr>
            <a:r>
              <a:rPr lang="en-IN" sz="1800" dirty="0">
                <a:latin typeface="Franklin Gothic Medium Cond" panose="020B0606030402020204" pitchFamily="34" charset="0"/>
              </a:rPr>
              <a:t>Data Join</a:t>
            </a:r>
          </a:p>
          <a:p>
            <a:pPr marL="800100" lvl="1" indent="-342900">
              <a:lnSpc>
                <a:spcPct val="100000"/>
              </a:lnSpc>
              <a:buAutoNum type="arabicPeriod"/>
            </a:pPr>
            <a:r>
              <a:rPr lang="en-IN" sz="1800" dirty="0">
                <a:latin typeface="Franklin Gothic Medium Cond" panose="020B0606030402020204" pitchFamily="34" charset="0"/>
              </a:rPr>
              <a:t>Visualizations</a:t>
            </a:r>
          </a:p>
          <a:p>
            <a:pPr marL="800100" lvl="1" indent="-342900">
              <a:lnSpc>
                <a:spcPct val="100000"/>
              </a:lnSpc>
              <a:buAutoNum type="arabicPeriod"/>
            </a:pPr>
            <a:r>
              <a:rPr lang="en-IN" sz="1800" dirty="0">
                <a:latin typeface="Franklin Gothic Medium Cond" panose="020B0606030402020204" pitchFamily="34" charset="0"/>
              </a:rPr>
              <a:t>Dashboards</a:t>
            </a:r>
          </a:p>
          <a:p>
            <a:pPr marL="342900" indent="-342900">
              <a:buAutoNum type="arabicPeriod"/>
            </a:pPr>
            <a:r>
              <a:rPr lang="en-IN" sz="1800" dirty="0">
                <a:latin typeface="Franklin Gothic Medium Cond" panose="020B0606030402020204" pitchFamily="34" charset="0"/>
              </a:rPr>
              <a:t>Use Case Demonstration</a:t>
            </a:r>
          </a:p>
          <a:p>
            <a:pPr marL="342900" indent="-342900">
              <a:buAutoNum type="arabicPeriod"/>
            </a:pPr>
            <a:r>
              <a:rPr lang="en-IN" sz="1800" dirty="0">
                <a:latin typeface="Franklin Gothic Medium Cond" panose="020B0606030402020204" pitchFamily="34" charset="0"/>
              </a:rPr>
              <a:t>Conclusion and Future Scope</a:t>
            </a:r>
          </a:p>
          <a:p>
            <a:pPr marL="285750" indent="-285750">
              <a:buFont typeface="Arial" panose="020B0604020202020204" pitchFamily="34" charset="0"/>
              <a:buChar char="•"/>
            </a:pPr>
            <a:endParaRPr lang="en-US" sz="1800" dirty="0">
              <a:latin typeface="Franklin Gothic Medium Cond" panose="020B0606030402020204" pitchFamily="34" charset="0"/>
            </a:endParaRPr>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27"/>
          </p:nvPr>
        </p:nvSpPr>
        <p:spPr>
          <a:xfrm>
            <a:off x="11386566" y="6441948"/>
            <a:ext cx="523240" cy="247651"/>
          </a:xfrm>
        </p:spPr>
        <p:txBody>
          <a:bodyPr/>
          <a:lstStyle/>
          <a:p>
            <a:fld id="{294A09A9-5501-47C1-A89A-A340965A2BE2}" type="slidenum">
              <a:rPr lang="en-US" smtClean="0"/>
              <a:pPr/>
              <a:t>35</a:t>
            </a:fld>
            <a:endParaRPr lang="en-US" dirty="0"/>
          </a:p>
        </p:txBody>
      </p:sp>
    </p:spTree>
    <p:extLst>
      <p:ext uri="{BB962C8B-B14F-4D97-AF65-F5344CB8AC3E}">
        <p14:creationId xmlns:p14="http://schemas.microsoft.com/office/powerpoint/2010/main" val="39545083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idx="4294967295"/>
          </p:nvPr>
        </p:nvSpPr>
        <p:spPr>
          <a:xfrm>
            <a:off x="854295" y="416867"/>
            <a:ext cx="8682897" cy="610863"/>
          </a:xfrm>
        </p:spPr>
        <p:txBody>
          <a:bodyPr>
            <a:normAutofit fontScale="90000"/>
          </a:bodyPr>
          <a:lstStyle/>
          <a:p>
            <a:pPr lvl="0"/>
            <a:r>
              <a:rPr lang="en-IN" b="0" dirty="0"/>
              <a:t>Conclusion and Future Scope</a:t>
            </a:r>
          </a:p>
        </p:txBody>
      </p:sp>
      <p:sp>
        <p:nvSpPr>
          <p:cNvPr id="5" name="Slide Number Placeholder 6">
            <a:extLst>
              <a:ext uri="{FF2B5EF4-FFF2-40B4-BE49-F238E27FC236}">
                <a16:creationId xmlns:a16="http://schemas.microsoft.com/office/drawing/2014/main" id="{5314DF4B-7436-3B9E-E908-47333AD4B73A}"/>
              </a:ext>
            </a:extLst>
          </p:cNvPr>
          <p:cNvSpPr>
            <a:spLocks noGrp="1"/>
          </p:cNvSpPr>
          <p:nvPr>
            <p:ph type="sldNum" sz="quarter" idx="27"/>
          </p:nvPr>
        </p:nvSpPr>
        <p:spPr>
          <a:xfrm>
            <a:off x="11386566" y="6441948"/>
            <a:ext cx="523240" cy="247651"/>
          </a:xfrm>
        </p:spPr>
        <p:txBody>
          <a:bodyPr/>
          <a:lstStyle/>
          <a:p>
            <a:fld id="{294A09A9-5501-47C1-A89A-A340965A2BE2}" type="slidenum">
              <a:rPr lang="en-US" smtClean="0"/>
              <a:pPr/>
              <a:t>36</a:t>
            </a:fld>
            <a:endParaRPr lang="en-US" dirty="0"/>
          </a:p>
        </p:txBody>
      </p:sp>
      <p:sp>
        <p:nvSpPr>
          <p:cNvPr id="7" name="Text Placeholder 3">
            <a:extLst>
              <a:ext uri="{FF2B5EF4-FFF2-40B4-BE49-F238E27FC236}">
                <a16:creationId xmlns:a16="http://schemas.microsoft.com/office/drawing/2014/main" id="{7CC85548-318D-8380-6E9D-CFB1C2673BC1}"/>
              </a:ext>
            </a:extLst>
          </p:cNvPr>
          <p:cNvSpPr>
            <a:spLocks noGrp="1"/>
          </p:cNvSpPr>
          <p:nvPr>
            <p:ph type="body" sz="quarter" idx="11"/>
          </p:nvPr>
        </p:nvSpPr>
        <p:spPr>
          <a:xfrm>
            <a:off x="964023" y="1526593"/>
            <a:ext cx="10422543" cy="3886655"/>
          </a:xfrm>
        </p:spPr>
        <p:txBody>
          <a:bodyPr/>
          <a:lstStyle/>
          <a:p>
            <a:pPr marL="342900" indent="-342900" fontAlgn="base">
              <a:lnSpc>
                <a:spcPct val="150000"/>
              </a:lnSpc>
              <a:spcAft>
                <a:spcPts val="0"/>
              </a:spcAft>
              <a:buFont typeface="Arial" panose="020B0604020202020204" pitchFamily="34" charset="0"/>
              <a:buAutoNum type="arabicPeriod"/>
            </a:pPr>
            <a:r>
              <a:rPr lang="en-US" sz="1800" dirty="0">
                <a:latin typeface="Franklin Gothic Medium Cond" panose="020B0606030402020204" pitchFamily="34" charset="0"/>
              </a:rPr>
              <a:t>Based on the insights derived from the product analysis companies can improve their products and services and identify new offerings, thereby enhancing consumer experience.</a:t>
            </a:r>
          </a:p>
          <a:p>
            <a:pPr marL="342900" indent="-342900" fontAlgn="base">
              <a:lnSpc>
                <a:spcPct val="150000"/>
              </a:lnSpc>
              <a:spcAft>
                <a:spcPts val="0"/>
              </a:spcAft>
              <a:buFont typeface="Arial" panose="020B0604020202020204" pitchFamily="34" charset="0"/>
              <a:buAutoNum type="arabicPeriod"/>
            </a:pPr>
            <a:r>
              <a:rPr lang="en-US" sz="1800" dirty="0">
                <a:latin typeface="Franklin Gothic Medium Cond" panose="020B0606030402020204" pitchFamily="34" charset="0"/>
              </a:rPr>
              <a:t>Based on the geographical distribution analysis of complaints and population density, companies can </a:t>
            </a:r>
            <a:r>
              <a:rPr lang="en-US" sz="1800" dirty="0" err="1">
                <a:latin typeface="Franklin Gothic Medium Cond" panose="020B0606030402020204" pitchFamily="34" charset="0"/>
              </a:rPr>
              <a:t>analyse</a:t>
            </a:r>
            <a:r>
              <a:rPr lang="en-US" sz="1800" dirty="0">
                <a:latin typeface="Franklin Gothic Medium Cond" panose="020B0606030402020204" pitchFamily="34" charset="0"/>
              </a:rPr>
              <a:t> each state whether to increase consumer support as well as further investigate the issues in their products.</a:t>
            </a:r>
          </a:p>
          <a:p>
            <a:pPr marL="342900" indent="-342900" fontAlgn="base">
              <a:lnSpc>
                <a:spcPct val="150000"/>
              </a:lnSpc>
              <a:spcAft>
                <a:spcPts val="0"/>
              </a:spcAft>
              <a:buFont typeface="Arial" panose="020B0604020202020204" pitchFamily="34" charset="0"/>
              <a:buAutoNum type="arabicPeriod"/>
            </a:pPr>
            <a:r>
              <a:rPr lang="en-US" sz="1800" dirty="0">
                <a:latin typeface="Franklin Gothic Medium Cond" panose="020B0606030402020204" pitchFamily="34" charset="0"/>
              </a:rPr>
              <a:t>Consumer pain points can be inferred through sentiment analysis from the narratives of those consumers who have consented to give their feedback. This would help the companies to take necessary actions to bring down consumer financial complaints in future</a:t>
            </a:r>
          </a:p>
          <a:p>
            <a:pPr marL="342900" indent="-342900" fontAlgn="base">
              <a:lnSpc>
                <a:spcPct val="150000"/>
              </a:lnSpc>
              <a:spcAft>
                <a:spcPts val="0"/>
              </a:spcAft>
              <a:buFont typeface="Arial" panose="020B0604020202020204" pitchFamily="34" charset="0"/>
              <a:buAutoNum type="arabicPeriod"/>
            </a:pPr>
            <a:r>
              <a:rPr lang="en-US" sz="1800" dirty="0">
                <a:latin typeface="Franklin Gothic Medium Cond" panose="020B0606030402020204" pitchFamily="34" charset="0"/>
              </a:rPr>
              <a:t>Further analysis on consumer segments like Service members, Older American groups, etc. will help in better profiling of consumers and thereby providing targeted financial offers for impacted consumers</a:t>
            </a:r>
          </a:p>
          <a:p>
            <a:pPr marL="342900" indent="-342900" fontAlgn="base">
              <a:lnSpc>
                <a:spcPct val="150000"/>
              </a:lnSpc>
              <a:spcAft>
                <a:spcPts val="0"/>
              </a:spcAft>
              <a:buFont typeface="Arial" panose="020B0604020202020204" pitchFamily="34" charset="0"/>
              <a:buAutoNum type="arabicPeriod"/>
            </a:pPr>
            <a:endParaRPr lang="en-US" sz="1800" dirty="0">
              <a:latin typeface="Franklin Gothic Medium Cond" panose="020B0606030402020204" pitchFamily="34" charset="0"/>
            </a:endParaRPr>
          </a:p>
        </p:txBody>
      </p:sp>
    </p:spTree>
    <p:extLst>
      <p:ext uri="{BB962C8B-B14F-4D97-AF65-F5344CB8AC3E}">
        <p14:creationId xmlns:p14="http://schemas.microsoft.com/office/powerpoint/2010/main" val="2247713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p:txBody>
          <a:bodyPr/>
          <a:lstStyle/>
          <a:p>
            <a:r>
              <a:rPr lang="en-US" dirty="0"/>
              <a:t>Thank you</a:t>
            </a:r>
          </a:p>
        </p:txBody>
      </p:sp>
      <p:pic>
        <p:nvPicPr>
          <p:cNvPr id="13" name="Picture Placeholder 12" descr="Portrait of a team member">
            <a:extLst>
              <a:ext uri="{FF2B5EF4-FFF2-40B4-BE49-F238E27FC236}">
                <a16:creationId xmlns:a16="http://schemas.microsoft.com/office/drawing/2014/main" id="{EC944911-7CDD-41CC-A7F0-5B0CF85D545C}"/>
              </a:ext>
              <a:ext uri="{C183D7F6-B498-43B3-948B-1728B52AA6E4}">
                <adec:decorative xmlns:adec="http://schemas.microsoft.com/office/drawing/2017/decorative" val="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445868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A3466A5-0D73-251A-A306-D4D447D5609C}"/>
              </a:ext>
            </a:extLst>
          </p:cNvPr>
          <p:cNvSpPr/>
          <p:nvPr/>
        </p:nvSpPr>
        <p:spPr>
          <a:xfrm>
            <a:off x="909159" y="1901496"/>
            <a:ext cx="10831737" cy="324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1353F689-2E51-BF4F-AE47-7CEB7CC4C52A}"/>
              </a:ext>
            </a:extLst>
          </p:cNvPr>
          <p:cNvSpPr>
            <a:spLocks noGrp="1"/>
          </p:cNvSpPr>
          <p:nvPr>
            <p:ph type="title" idx="4294967295"/>
          </p:nvPr>
        </p:nvSpPr>
        <p:spPr>
          <a:xfrm>
            <a:off x="854295" y="416867"/>
            <a:ext cx="4941477" cy="610863"/>
          </a:xfrm>
        </p:spPr>
        <p:txBody>
          <a:bodyPr>
            <a:normAutofit fontScale="90000"/>
          </a:bodyPr>
          <a:lstStyle/>
          <a:p>
            <a:r>
              <a:rPr lang="en-US" b="0" dirty="0"/>
              <a:t>Agenda</a:t>
            </a:r>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a:xfrm>
            <a:off x="964023" y="1526593"/>
            <a:ext cx="10422543" cy="4170119"/>
          </a:xfrm>
        </p:spPr>
        <p:txBody>
          <a:bodyPr/>
          <a:lstStyle/>
          <a:p>
            <a:pPr marL="342900" indent="-342900">
              <a:buAutoNum type="arabicPeriod"/>
            </a:pPr>
            <a:r>
              <a:rPr lang="en-IN" sz="1800" dirty="0">
                <a:latin typeface="Franklin Gothic Medium Cond" panose="020B0606030402020204" pitchFamily="34" charset="0"/>
              </a:rPr>
              <a:t>Introduction </a:t>
            </a:r>
          </a:p>
          <a:p>
            <a:pPr marL="342900" indent="-342900">
              <a:buAutoNum type="arabicPeriod"/>
            </a:pPr>
            <a:r>
              <a:rPr lang="en-IN" sz="1800" dirty="0">
                <a:latin typeface="Franklin Gothic Medium Cond" panose="020B0606030402020204" pitchFamily="34" charset="0"/>
              </a:rPr>
              <a:t>Project Objective</a:t>
            </a:r>
          </a:p>
          <a:p>
            <a:pPr marL="342900" indent="-342900">
              <a:buAutoNum type="arabicPeriod"/>
            </a:pPr>
            <a:r>
              <a:rPr lang="en-IN" sz="1800" dirty="0">
                <a:latin typeface="Franklin Gothic Medium Cond" panose="020B0606030402020204" pitchFamily="34" charset="0"/>
              </a:rPr>
              <a:t>Datasets</a:t>
            </a:r>
          </a:p>
          <a:p>
            <a:pPr marL="342900" indent="-342900">
              <a:buAutoNum type="arabicPeriod"/>
            </a:pPr>
            <a:r>
              <a:rPr lang="en-IN" sz="1800" dirty="0">
                <a:latin typeface="Franklin Gothic Medium Cond" panose="020B0606030402020204" pitchFamily="34" charset="0"/>
              </a:rPr>
              <a:t>Stages of Implementation</a:t>
            </a:r>
          </a:p>
          <a:p>
            <a:pPr marL="800100" lvl="1" indent="-342900">
              <a:lnSpc>
                <a:spcPct val="100000"/>
              </a:lnSpc>
              <a:buAutoNum type="arabicPeriod"/>
            </a:pPr>
            <a:r>
              <a:rPr lang="en-IN" sz="1800" dirty="0">
                <a:latin typeface="Franklin Gothic Medium Cond" panose="020B0606030402020204" pitchFamily="34" charset="0"/>
              </a:rPr>
              <a:t>Data Cleaning and Wrangling </a:t>
            </a:r>
          </a:p>
          <a:p>
            <a:pPr marL="800100" lvl="1" indent="-342900">
              <a:lnSpc>
                <a:spcPct val="100000"/>
              </a:lnSpc>
              <a:buAutoNum type="arabicPeriod"/>
            </a:pPr>
            <a:r>
              <a:rPr lang="en-IN" sz="1800" dirty="0">
                <a:latin typeface="Franklin Gothic Medium Cond" panose="020B0606030402020204" pitchFamily="34" charset="0"/>
              </a:rPr>
              <a:t>Data Join</a:t>
            </a:r>
          </a:p>
          <a:p>
            <a:pPr marL="800100" lvl="1" indent="-342900">
              <a:lnSpc>
                <a:spcPct val="100000"/>
              </a:lnSpc>
              <a:buAutoNum type="arabicPeriod"/>
            </a:pPr>
            <a:r>
              <a:rPr lang="en-IN" sz="1800" dirty="0">
                <a:latin typeface="Franklin Gothic Medium Cond" panose="020B0606030402020204" pitchFamily="34" charset="0"/>
              </a:rPr>
              <a:t>Visualizations</a:t>
            </a:r>
          </a:p>
          <a:p>
            <a:pPr marL="800100" lvl="1" indent="-342900">
              <a:lnSpc>
                <a:spcPct val="100000"/>
              </a:lnSpc>
              <a:buAutoNum type="arabicPeriod"/>
            </a:pPr>
            <a:r>
              <a:rPr lang="en-IN" sz="1800" dirty="0">
                <a:latin typeface="Franklin Gothic Medium Cond" panose="020B0606030402020204" pitchFamily="34" charset="0"/>
              </a:rPr>
              <a:t>Dashboards</a:t>
            </a:r>
          </a:p>
          <a:p>
            <a:pPr marL="342900" indent="-342900">
              <a:buAutoNum type="arabicPeriod"/>
            </a:pPr>
            <a:r>
              <a:rPr lang="en-IN" sz="1800" dirty="0">
                <a:latin typeface="Franklin Gothic Medium Cond" panose="020B0606030402020204" pitchFamily="34" charset="0"/>
              </a:rPr>
              <a:t>Use Case Demonstration</a:t>
            </a:r>
          </a:p>
          <a:p>
            <a:pPr marL="342900" indent="-342900">
              <a:buAutoNum type="arabicPeriod"/>
            </a:pPr>
            <a:r>
              <a:rPr lang="en-IN" sz="1800" dirty="0">
                <a:latin typeface="Franklin Gothic Medium Cond" panose="020B0606030402020204" pitchFamily="34" charset="0"/>
              </a:rPr>
              <a:t>Conclusion and Future Scope</a:t>
            </a:r>
          </a:p>
          <a:p>
            <a:pPr marL="285750" indent="-285750">
              <a:buFont typeface="Arial" panose="020B0604020202020204" pitchFamily="34" charset="0"/>
              <a:buChar char="•"/>
            </a:pPr>
            <a:endParaRPr lang="en-US" sz="1800" dirty="0">
              <a:latin typeface="Franklin Gothic Medium Cond" panose="020B0606030402020204" pitchFamily="34" charset="0"/>
            </a:endParaRPr>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27"/>
          </p:nvPr>
        </p:nvSpPr>
        <p:spPr>
          <a:xfrm>
            <a:off x="11386566" y="6441948"/>
            <a:ext cx="523240" cy="247651"/>
          </a:xfrm>
        </p:spPr>
        <p:txBody>
          <a:bodyPr/>
          <a:lstStyle/>
          <a:p>
            <a:fld id="{294A09A9-5501-47C1-A89A-A340965A2BE2}" type="slidenum">
              <a:rPr lang="en-US" smtClean="0"/>
              <a:pPr/>
              <a:t>4</a:t>
            </a:fld>
            <a:endParaRPr lang="en-US" dirty="0"/>
          </a:p>
        </p:txBody>
      </p:sp>
    </p:spTree>
    <p:extLst>
      <p:ext uri="{BB962C8B-B14F-4D97-AF65-F5344CB8AC3E}">
        <p14:creationId xmlns:p14="http://schemas.microsoft.com/office/powerpoint/2010/main" val="3740045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idx="4294967295"/>
          </p:nvPr>
        </p:nvSpPr>
        <p:spPr>
          <a:xfrm>
            <a:off x="854295" y="416867"/>
            <a:ext cx="4941477" cy="610863"/>
          </a:xfrm>
        </p:spPr>
        <p:txBody>
          <a:bodyPr>
            <a:normAutofit fontScale="90000"/>
          </a:bodyPr>
          <a:lstStyle/>
          <a:p>
            <a:r>
              <a:rPr lang="en-IN" b="0" dirty="0"/>
              <a:t>Project Objective</a:t>
            </a:r>
          </a:p>
        </p:txBody>
      </p:sp>
      <p:sp>
        <p:nvSpPr>
          <p:cNvPr id="8" name="Text Placeholder 3">
            <a:extLst>
              <a:ext uri="{FF2B5EF4-FFF2-40B4-BE49-F238E27FC236}">
                <a16:creationId xmlns:a16="http://schemas.microsoft.com/office/drawing/2014/main" id="{1F5E296D-D1D7-5620-D13A-EEEA1B6AB9E5}"/>
              </a:ext>
            </a:extLst>
          </p:cNvPr>
          <p:cNvSpPr>
            <a:spLocks noGrp="1"/>
          </p:cNvSpPr>
          <p:nvPr>
            <p:ph type="body" sz="quarter" idx="11"/>
          </p:nvPr>
        </p:nvSpPr>
        <p:spPr>
          <a:xfrm>
            <a:off x="878679" y="1169214"/>
            <a:ext cx="10831737" cy="4966410"/>
          </a:xfrm>
        </p:spPr>
        <p:txBody>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main objective of this project is to identify the major areas of the banking/ financial product services where the consumers are facing maximum issues and address them for the respective product categories offered by the companies. </a:t>
            </a:r>
          </a:p>
          <a:p>
            <a:pPr marL="285750" indent="-285750">
              <a:buFont typeface="Arial" panose="020B0604020202020204" pitchFamily="34" charset="0"/>
              <a:buChar char="•"/>
            </a:pPr>
            <a:r>
              <a:rPr lang="en-US" dirty="0"/>
              <a:t>Our analysis can help CFPB to regulate consumer financial products and services and also educate and empower consumers to make informed financial decisions.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Key Questions:</a:t>
            </a:r>
          </a:p>
          <a:p>
            <a:pPr marL="971550" lvl="1" indent="-285750">
              <a:buFont typeface="Courier New" panose="02070309020205020404" pitchFamily="49" charset="0"/>
              <a:buChar char="o"/>
            </a:pPr>
            <a:r>
              <a:rPr lang="en-US" sz="1600" dirty="0"/>
              <a:t>What are the products/sub-products with maximum consumer complaints ?</a:t>
            </a:r>
          </a:p>
          <a:p>
            <a:pPr marL="971550" lvl="1" indent="-285750">
              <a:buFont typeface="Courier New" panose="02070309020205020404" pitchFamily="49" charset="0"/>
              <a:buChar char="o"/>
            </a:pPr>
            <a:r>
              <a:rPr lang="en-US" sz="1600" dirty="0"/>
              <a:t>What are the prominent Issues faced by consumers ?</a:t>
            </a:r>
          </a:p>
          <a:p>
            <a:pPr marL="971550" lvl="1" indent="-285750">
              <a:buFont typeface="Courier New" panose="02070309020205020404" pitchFamily="49" charset="0"/>
              <a:buChar char="o"/>
            </a:pPr>
            <a:r>
              <a:rPr lang="en-US" sz="1600" dirty="0"/>
              <a:t>Which states have seen the highest number of  complaints registered ?</a:t>
            </a:r>
          </a:p>
          <a:p>
            <a:pPr marL="971550" lvl="1" indent="-285750">
              <a:buFont typeface="Courier New" panose="02070309020205020404" pitchFamily="49" charset="0"/>
              <a:buChar char="o"/>
            </a:pPr>
            <a:r>
              <a:rPr lang="en-US" sz="1600" dirty="0"/>
              <a:t>Is there a correlation between number of complaints  and population density ?</a:t>
            </a:r>
          </a:p>
          <a:p>
            <a:pPr marL="971550" lvl="1" indent="-285750">
              <a:buFont typeface="Courier New" panose="02070309020205020404" pitchFamily="49" charset="0"/>
              <a:buChar char="o"/>
            </a:pPr>
            <a:r>
              <a:rPr lang="en-US" sz="1600" dirty="0"/>
              <a:t>What mode do consumers prefer to log their complaints ?</a:t>
            </a:r>
          </a:p>
          <a:p>
            <a:pPr marL="971550" lvl="1" indent="-285750">
              <a:buFont typeface="Courier New" panose="02070309020205020404" pitchFamily="49" charset="0"/>
              <a:buChar char="o"/>
            </a:pPr>
            <a:r>
              <a:rPr lang="en-US" sz="1600" dirty="0"/>
              <a:t>What are the top companies with the highest complaints and how are the companies responding to registered complaints?</a:t>
            </a:r>
          </a:p>
          <a:p>
            <a:pPr marL="971550" lvl="1" indent="-285750">
              <a:buFont typeface="Courier New" panose="02070309020205020404" pitchFamily="49" charset="0"/>
              <a:buChar char="o"/>
            </a:pPr>
            <a:r>
              <a:rPr lang="en-US" sz="1600" dirty="0"/>
              <a:t>What actions companies need to take to improve the consumer experience?</a:t>
            </a:r>
          </a:p>
          <a:p>
            <a:endParaRPr lang="en-US" dirty="0">
              <a:highlight>
                <a:srgbClr val="FFFF00"/>
              </a:highlight>
            </a:endParaRPr>
          </a:p>
        </p:txBody>
      </p:sp>
      <p:sp>
        <p:nvSpPr>
          <p:cNvPr id="13" name="Slide Number Placeholder 6">
            <a:extLst>
              <a:ext uri="{FF2B5EF4-FFF2-40B4-BE49-F238E27FC236}">
                <a16:creationId xmlns:a16="http://schemas.microsoft.com/office/drawing/2014/main" id="{242BF28D-4536-A14B-5167-ADCDD01DEB29}"/>
              </a:ext>
            </a:extLst>
          </p:cNvPr>
          <p:cNvSpPr>
            <a:spLocks noGrp="1"/>
          </p:cNvSpPr>
          <p:nvPr>
            <p:ph type="sldNum" sz="quarter" idx="27"/>
          </p:nvPr>
        </p:nvSpPr>
        <p:spPr>
          <a:xfrm>
            <a:off x="11386566" y="6441948"/>
            <a:ext cx="523240" cy="247651"/>
          </a:xfrm>
        </p:spPr>
        <p:txBody>
          <a:bodyPr/>
          <a:lstStyle/>
          <a:p>
            <a:fld id="{294A09A9-5501-47C1-A89A-A340965A2BE2}" type="slidenum">
              <a:rPr lang="en-US" smtClean="0"/>
              <a:pPr/>
              <a:t>5</a:t>
            </a:fld>
            <a:endParaRPr lang="en-US" dirty="0"/>
          </a:p>
        </p:txBody>
      </p:sp>
    </p:spTree>
    <p:extLst>
      <p:ext uri="{BB962C8B-B14F-4D97-AF65-F5344CB8AC3E}">
        <p14:creationId xmlns:p14="http://schemas.microsoft.com/office/powerpoint/2010/main" val="3147204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A3466A5-0D73-251A-A306-D4D447D5609C}"/>
              </a:ext>
            </a:extLst>
          </p:cNvPr>
          <p:cNvSpPr/>
          <p:nvPr/>
        </p:nvSpPr>
        <p:spPr>
          <a:xfrm>
            <a:off x="909159" y="2303832"/>
            <a:ext cx="10831737" cy="324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1353F689-2E51-BF4F-AE47-7CEB7CC4C52A}"/>
              </a:ext>
            </a:extLst>
          </p:cNvPr>
          <p:cNvSpPr>
            <a:spLocks noGrp="1"/>
          </p:cNvSpPr>
          <p:nvPr>
            <p:ph type="title" idx="4294967295"/>
          </p:nvPr>
        </p:nvSpPr>
        <p:spPr>
          <a:xfrm>
            <a:off x="854295" y="416867"/>
            <a:ext cx="4941477" cy="610863"/>
          </a:xfrm>
        </p:spPr>
        <p:txBody>
          <a:bodyPr>
            <a:normAutofit fontScale="90000"/>
          </a:bodyPr>
          <a:lstStyle/>
          <a:p>
            <a:r>
              <a:rPr lang="en-US" b="0" dirty="0"/>
              <a:t>Agenda</a:t>
            </a:r>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a:xfrm>
            <a:off x="964023" y="1526593"/>
            <a:ext cx="10422543" cy="4170119"/>
          </a:xfrm>
        </p:spPr>
        <p:txBody>
          <a:bodyPr/>
          <a:lstStyle/>
          <a:p>
            <a:pPr marL="342900" indent="-342900">
              <a:buAutoNum type="arabicPeriod"/>
            </a:pPr>
            <a:r>
              <a:rPr lang="en-IN" sz="1800" dirty="0">
                <a:latin typeface="Franklin Gothic Medium Cond" panose="020B0606030402020204" pitchFamily="34" charset="0"/>
              </a:rPr>
              <a:t>Introduction </a:t>
            </a:r>
          </a:p>
          <a:p>
            <a:pPr marL="342900" indent="-342900">
              <a:buAutoNum type="arabicPeriod"/>
            </a:pPr>
            <a:r>
              <a:rPr lang="en-IN" sz="1800" dirty="0">
                <a:latin typeface="Franklin Gothic Medium Cond" panose="020B0606030402020204" pitchFamily="34" charset="0"/>
              </a:rPr>
              <a:t>Project Objective</a:t>
            </a:r>
          </a:p>
          <a:p>
            <a:pPr marL="342900" indent="-342900">
              <a:buAutoNum type="arabicPeriod"/>
            </a:pPr>
            <a:r>
              <a:rPr lang="en-IN" sz="1800" dirty="0">
                <a:latin typeface="Franklin Gothic Medium Cond" panose="020B0606030402020204" pitchFamily="34" charset="0"/>
              </a:rPr>
              <a:t>Datasets</a:t>
            </a:r>
          </a:p>
          <a:p>
            <a:pPr marL="342900" indent="-342900">
              <a:buAutoNum type="arabicPeriod"/>
            </a:pPr>
            <a:r>
              <a:rPr lang="en-IN" sz="1800" dirty="0">
                <a:latin typeface="Franklin Gothic Medium Cond" panose="020B0606030402020204" pitchFamily="34" charset="0"/>
              </a:rPr>
              <a:t>Stages of Implementation</a:t>
            </a:r>
          </a:p>
          <a:p>
            <a:pPr marL="800100" lvl="1" indent="-342900">
              <a:lnSpc>
                <a:spcPct val="100000"/>
              </a:lnSpc>
              <a:buAutoNum type="arabicPeriod"/>
            </a:pPr>
            <a:r>
              <a:rPr lang="en-IN" sz="1800" dirty="0">
                <a:latin typeface="Franklin Gothic Medium Cond" panose="020B0606030402020204" pitchFamily="34" charset="0"/>
              </a:rPr>
              <a:t>Data Cleaning and Wrangling </a:t>
            </a:r>
          </a:p>
          <a:p>
            <a:pPr marL="800100" lvl="1" indent="-342900">
              <a:lnSpc>
                <a:spcPct val="100000"/>
              </a:lnSpc>
              <a:buAutoNum type="arabicPeriod"/>
            </a:pPr>
            <a:r>
              <a:rPr lang="en-IN" sz="1800" dirty="0">
                <a:latin typeface="Franklin Gothic Medium Cond" panose="020B0606030402020204" pitchFamily="34" charset="0"/>
              </a:rPr>
              <a:t>Data Join</a:t>
            </a:r>
          </a:p>
          <a:p>
            <a:pPr marL="800100" lvl="1" indent="-342900">
              <a:lnSpc>
                <a:spcPct val="100000"/>
              </a:lnSpc>
              <a:buAutoNum type="arabicPeriod"/>
            </a:pPr>
            <a:r>
              <a:rPr lang="en-IN" sz="1800" dirty="0">
                <a:latin typeface="Franklin Gothic Medium Cond" panose="020B0606030402020204" pitchFamily="34" charset="0"/>
              </a:rPr>
              <a:t>Visualizations</a:t>
            </a:r>
          </a:p>
          <a:p>
            <a:pPr marL="800100" lvl="1" indent="-342900">
              <a:lnSpc>
                <a:spcPct val="100000"/>
              </a:lnSpc>
              <a:buAutoNum type="arabicPeriod"/>
            </a:pPr>
            <a:r>
              <a:rPr lang="en-IN" sz="1800" dirty="0">
                <a:latin typeface="Franklin Gothic Medium Cond" panose="020B0606030402020204" pitchFamily="34" charset="0"/>
              </a:rPr>
              <a:t>Dashboards</a:t>
            </a:r>
          </a:p>
          <a:p>
            <a:pPr marL="342900" indent="-342900">
              <a:buAutoNum type="arabicPeriod"/>
            </a:pPr>
            <a:r>
              <a:rPr lang="en-IN" sz="1800" dirty="0">
                <a:latin typeface="Franklin Gothic Medium Cond" panose="020B0606030402020204" pitchFamily="34" charset="0"/>
              </a:rPr>
              <a:t>Use Case Demonstration</a:t>
            </a:r>
          </a:p>
          <a:p>
            <a:pPr marL="342900" indent="-342900">
              <a:buAutoNum type="arabicPeriod"/>
            </a:pPr>
            <a:r>
              <a:rPr lang="en-IN" sz="1800" dirty="0">
                <a:latin typeface="Franklin Gothic Medium Cond" panose="020B0606030402020204" pitchFamily="34" charset="0"/>
              </a:rPr>
              <a:t>Conclusion and Future Scope</a:t>
            </a:r>
          </a:p>
          <a:p>
            <a:pPr marL="285750" indent="-285750">
              <a:buFont typeface="Arial" panose="020B0604020202020204" pitchFamily="34" charset="0"/>
              <a:buChar char="•"/>
            </a:pPr>
            <a:endParaRPr lang="en-US" sz="1800" dirty="0">
              <a:latin typeface="Franklin Gothic Medium Cond" panose="020B0606030402020204" pitchFamily="34" charset="0"/>
            </a:endParaRPr>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27"/>
          </p:nvPr>
        </p:nvSpPr>
        <p:spPr>
          <a:xfrm>
            <a:off x="11386566" y="6441948"/>
            <a:ext cx="523240" cy="247651"/>
          </a:xfrm>
        </p:spPr>
        <p:txBody>
          <a:bodyPr/>
          <a:lstStyle/>
          <a:p>
            <a:fld id="{294A09A9-5501-47C1-A89A-A340965A2BE2}" type="slidenum">
              <a:rPr lang="en-US" smtClean="0"/>
              <a:pPr/>
              <a:t>6</a:t>
            </a:fld>
            <a:endParaRPr lang="en-US" dirty="0"/>
          </a:p>
        </p:txBody>
      </p:sp>
    </p:spTree>
    <p:extLst>
      <p:ext uri="{BB962C8B-B14F-4D97-AF65-F5344CB8AC3E}">
        <p14:creationId xmlns:p14="http://schemas.microsoft.com/office/powerpoint/2010/main" val="2175695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idx="4294967295"/>
          </p:nvPr>
        </p:nvSpPr>
        <p:spPr>
          <a:xfrm>
            <a:off x="854295" y="416867"/>
            <a:ext cx="4941477" cy="610863"/>
          </a:xfrm>
        </p:spPr>
        <p:txBody>
          <a:bodyPr>
            <a:normAutofit fontScale="90000"/>
          </a:bodyPr>
          <a:lstStyle/>
          <a:p>
            <a:pPr lvl="0"/>
            <a:r>
              <a:rPr lang="en-IN" b="0" dirty="0"/>
              <a:t>Datasets</a:t>
            </a:r>
          </a:p>
        </p:txBody>
      </p:sp>
      <p:pic>
        <p:nvPicPr>
          <p:cNvPr id="12" name="Picture 11">
            <a:extLst>
              <a:ext uri="{FF2B5EF4-FFF2-40B4-BE49-F238E27FC236}">
                <a16:creationId xmlns:a16="http://schemas.microsoft.com/office/drawing/2014/main" id="{6FAEE6AD-C258-F1E0-4AB6-DF126750FCA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53612" y="1573521"/>
            <a:ext cx="8019445" cy="3228843"/>
          </a:xfrm>
          <a:prstGeom prst="rect">
            <a:avLst/>
          </a:prstGeom>
          <a:noFill/>
          <a:ln>
            <a:noFill/>
          </a:ln>
        </p:spPr>
      </p:pic>
      <p:sp>
        <p:nvSpPr>
          <p:cNvPr id="2" name="Rectangle 1">
            <a:extLst>
              <a:ext uri="{FF2B5EF4-FFF2-40B4-BE49-F238E27FC236}">
                <a16:creationId xmlns:a16="http://schemas.microsoft.com/office/drawing/2014/main" id="{3236258C-DE73-3B98-FFB6-9E24F65CBA2F}"/>
              </a:ext>
            </a:extLst>
          </p:cNvPr>
          <p:cNvSpPr/>
          <p:nvPr/>
        </p:nvSpPr>
        <p:spPr>
          <a:xfrm>
            <a:off x="971550" y="1578609"/>
            <a:ext cx="1741263" cy="80288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Franklin Gothic Medium Cond" panose="020B0606030402020204" pitchFamily="34" charset="0"/>
              </a:rPr>
              <a:t>Dataset - I</a:t>
            </a:r>
          </a:p>
        </p:txBody>
      </p:sp>
      <p:sp>
        <p:nvSpPr>
          <p:cNvPr id="13" name="Rectangle 12">
            <a:extLst>
              <a:ext uri="{FF2B5EF4-FFF2-40B4-BE49-F238E27FC236}">
                <a16:creationId xmlns:a16="http://schemas.microsoft.com/office/drawing/2014/main" id="{8766B77E-B686-4D49-1A12-6641E0F6F426}"/>
              </a:ext>
            </a:extLst>
          </p:cNvPr>
          <p:cNvSpPr/>
          <p:nvPr/>
        </p:nvSpPr>
        <p:spPr>
          <a:xfrm>
            <a:off x="971550" y="5529333"/>
            <a:ext cx="1741263" cy="80288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Franklin Gothic Medium Cond" panose="020B0606030402020204" pitchFamily="34" charset="0"/>
              </a:rPr>
              <a:t>Dataset - II</a:t>
            </a:r>
          </a:p>
        </p:txBody>
      </p:sp>
      <p:pic>
        <p:nvPicPr>
          <p:cNvPr id="19" name="Picture 18">
            <a:extLst>
              <a:ext uri="{FF2B5EF4-FFF2-40B4-BE49-F238E27FC236}">
                <a16:creationId xmlns:a16="http://schemas.microsoft.com/office/drawing/2014/main" id="{D1B2EFC1-BFC0-A755-90C0-5DF283B8B4C8}"/>
              </a:ext>
            </a:extLst>
          </p:cNvPr>
          <p:cNvPicPr>
            <a:picLocks noChangeAspect="1"/>
          </p:cNvPicPr>
          <p:nvPr/>
        </p:nvPicPr>
        <p:blipFill>
          <a:blip r:embed="rId3"/>
          <a:stretch>
            <a:fillRect/>
          </a:stretch>
        </p:blipFill>
        <p:spPr>
          <a:xfrm>
            <a:off x="3753612" y="5348155"/>
            <a:ext cx="5676900" cy="1168400"/>
          </a:xfrm>
          <a:prstGeom prst="rect">
            <a:avLst/>
          </a:prstGeom>
        </p:spPr>
      </p:pic>
      <p:sp>
        <p:nvSpPr>
          <p:cNvPr id="20" name="Slide Number Placeholder 6">
            <a:extLst>
              <a:ext uri="{FF2B5EF4-FFF2-40B4-BE49-F238E27FC236}">
                <a16:creationId xmlns:a16="http://schemas.microsoft.com/office/drawing/2014/main" id="{C1502003-2E63-C10B-F2D8-4D3C67DE9BC9}"/>
              </a:ext>
            </a:extLst>
          </p:cNvPr>
          <p:cNvSpPr>
            <a:spLocks noGrp="1"/>
          </p:cNvSpPr>
          <p:nvPr>
            <p:ph type="sldNum" sz="quarter" idx="27"/>
          </p:nvPr>
        </p:nvSpPr>
        <p:spPr>
          <a:xfrm>
            <a:off x="11386566" y="6441948"/>
            <a:ext cx="523240" cy="247651"/>
          </a:xfrm>
        </p:spPr>
        <p:txBody>
          <a:bodyPr/>
          <a:lstStyle/>
          <a:p>
            <a:fld id="{294A09A9-5501-47C1-A89A-A340965A2BE2}" type="slidenum">
              <a:rPr lang="en-US" smtClean="0"/>
              <a:pPr/>
              <a:t>7</a:t>
            </a:fld>
            <a:endParaRPr lang="en-US" dirty="0"/>
          </a:p>
        </p:txBody>
      </p:sp>
      <p:sp>
        <p:nvSpPr>
          <p:cNvPr id="21" name="Cross 20">
            <a:extLst>
              <a:ext uri="{FF2B5EF4-FFF2-40B4-BE49-F238E27FC236}">
                <a16:creationId xmlns:a16="http://schemas.microsoft.com/office/drawing/2014/main" id="{6C0FB562-218A-5453-9AFC-74297B020B90}"/>
              </a:ext>
            </a:extLst>
          </p:cNvPr>
          <p:cNvSpPr/>
          <p:nvPr/>
        </p:nvSpPr>
        <p:spPr>
          <a:xfrm>
            <a:off x="1517904" y="4956048"/>
            <a:ext cx="292608" cy="323343"/>
          </a:xfrm>
          <a:prstGeom prst="plus">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76738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A3466A5-0D73-251A-A306-D4D447D5609C}"/>
              </a:ext>
            </a:extLst>
          </p:cNvPr>
          <p:cNvSpPr/>
          <p:nvPr/>
        </p:nvSpPr>
        <p:spPr>
          <a:xfrm>
            <a:off x="909159" y="3062784"/>
            <a:ext cx="10831737" cy="324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1353F689-2E51-BF4F-AE47-7CEB7CC4C52A}"/>
              </a:ext>
            </a:extLst>
          </p:cNvPr>
          <p:cNvSpPr>
            <a:spLocks noGrp="1"/>
          </p:cNvSpPr>
          <p:nvPr>
            <p:ph type="title" idx="4294967295"/>
          </p:nvPr>
        </p:nvSpPr>
        <p:spPr>
          <a:xfrm>
            <a:off x="854295" y="416867"/>
            <a:ext cx="4941477" cy="610863"/>
          </a:xfrm>
        </p:spPr>
        <p:txBody>
          <a:bodyPr>
            <a:normAutofit fontScale="90000"/>
          </a:bodyPr>
          <a:lstStyle/>
          <a:p>
            <a:r>
              <a:rPr lang="en-US" b="0" dirty="0"/>
              <a:t>Agenda</a:t>
            </a:r>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a:xfrm>
            <a:off x="964023" y="1526593"/>
            <a:ext cx="10422543" cy="4170119"/>
          </a:xfrm>
        </p:spPr>
        <p:txBody>
          <a:bodyPr/>
          <a:lstStyle/>
          <a:p>
            <a:pPr marL="342900" indent="-342900">
              <a:buAutoNum type="arabicPeriod"/>
            </a:pPr>
            <a:r>
              <a:rPr lang="en-IN" sz="1800" dirty="0">
                <a:latin typeface="Franklin Gothic Medium Cond" panose="020B0606030402020204" pitchFamily="34" charset="0"/>
              </a:rPr>
              <a:t>Introduction </a:t>
            </a:r>
          </a:p>
          <a:p>
            <a:pPr marL="342900" indent="-342900">
              <a:buAutoNum type="arabicPeriod"/>
            </a:pPr>
            <a:r>
              <a:rPr lang="en-IN" sz="1800" dirty="0">
                <a:latin typeface="Franklin Gothic Medium Cond" panose="020B0606030402020204" pitchFamily="34" charset="0"/>
              </a:rPr>
              <a:t>Project Objective</a:t>
            </a:r>
          </a:p>
          <a:p>
            <a:pPr marL="342900" indent="-342900">
              <a:buAutoNum type="arabicPeriod"/>
            </a:pPr>
            <a:r>
              <a:rPr lang="en-IN" sz="1800" dirty="0">
                <a:latin typeface="Franklin Gothic Medium Cond" panose="020B0606030402020204" pitchFamily="34" charset="0"/>
              </a:rPr>
              <a:t>Datasets</a:t>
            </a:r>
          </a:p>
          <a:p>
            <a:pPr marL="342900" indent="-342900">
              <a:buAutoNum type="arabicPeriod"/>
            </a:pPr>
            <a:r>
              <a:rPr lang="en-IN" sz="1800" dirty="0">
                <a:latin typeface="Franklin Gothic Medium Cond" panose="020B0606030402020204" pitchFamily="34" charset="0"/>
              </a:rPr>
              <a:t>Stages of Implementation</a:t>
            </a:r>
          </a:p>
          <a:p>
            <a:pPr marL="800100" lvl="1" indent="-342900">
              <a:lnSpc>
                <a:spcPct val="100000"/>
              </a:lnSpc>
              <a:buAutoNum type="arabicPeriod"/>
            </a:pPr>
            <a:r>
              <a:rPr lang="en-IN" sz="1800" dirty="0">
                <a:latin typeface="Franklin Gothic Medium Cond" panose="020B0606030402020204" pitchFamily="34" charset="0"/>
              </a:rPr>
              <a:t>Data Cleaning and Wrangling </a:t>
            </a:r>
          </a:p>
          <a:p>
            <a:pPr marL="800100" lvl="1" indent="-342900">
              <a:lnSpc>
                <a:spcPct val="100000"/>
              </a:lnSpc>
              <a:buAutoNum type="arabicPeriod"/>
            </a:pPr>
            <a:r>
              <a:rPr lang="en-IN" sz="1800" dirty="0">
                <a:latin typeface="Franklin Gothic Medium Cond" panose="020B0606030402020204" pitchFamily="34" charset="0"/>
              </a:rPr>
              <a:t>Data Join</a:t>
            </a:r>
          </a:p>
          <a:p>
            <a:pPr marL="800100" lvl="1" indent="-342900">
              <a:lnSpc>
                <a:spcPct val="100000"/>
              </a:lnSpc>
              <a:buAutoNum type="arabicPeriod"/>
            </a:pPr>
            <a:r>
              <a:rPr lang="en-IN" sz="1800" dirty="0">
                <a:latin typeface="Franklin Gothic Medium Cond" panose="020B0606030402020204" pitchFamily="34" charset="0"/>
              </a:rPr>
              <a:t>Visualizations</a:t>
            </a:r>
          </a:p>
          <a:p>
            <a:pPr marL="800100" lvl="1" indent="-342900">
              <a:lnSpc>
                <a:spcPct val="100000"/>
              </a:lnSpc>
              <a:buAutoNum type="arabicPeriod"/>
            </a:pPr>
            <a:r>
              <a:rPr lang="en-IN" sz="1800" dirty="0">
                <a:latin typeface="Franklin Gothic Medium Cond" panose="020B0606030402020204" pitchFamily="34" charset="0"/>
              </a:rPr>
              <a:t>Dashboards</a:t>
            </a:r>
          </a:p>
          <a:p>
            <a:pPr marL="342900" indent="-342900">
              <a:buAutoNum type="arabicPeriod"/>
            </a:pPr>
            <a:r>
              <a:rPr lang="en-IN" sz="1800" dirty="0">
                <a:latin typeface="Franklin Gothic Medium Cond" panose="020B0606030402020204" pitchFamily="34" charset="0"/>
              </a:rPr>
              <a:t>Use Case Demonstration</a:t>
            </a:r>
          </a:p>
          <a:p>
            <a:pPr marL="342900" indent="-342900">
              <a:buAutoNum type="arabicPeriod"/>
            </a:pPr>
            <a:r>
              <a:rPr lang="en-IN" sz="1800" dirty="0">
                <a:latin typeface="Franklin Gothic Medium Cond" panose="020B0606030402020204" pitchFamily="34" charset="0"/>
              </a:rPr>
              <a:t>Conclusion and Future Scope</a:t>
            </a:r>
          </a:p>
          <a:p>
            <a:pPr marL="285750" indent="-285750">
              <a:buFont typeface="Arial" panose="020B0604020202020204" pitchFamily="34" charset="0"/>
              <a:buChar char="•"/>
            </a:pPr>
            <a:endParaRPr lang="en-US" sz="1800" dirty="0">
              <a:latin typeface="Franklin Gothic Medium Cond" panose="020B0606030402020204" pitchFamily="34" charset="0"/>
            </a:endParaRPr>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27"/>
          </p:nvPr>
        </p:nvSpPr>
        <p:spPr>
          <a:xfrm>
            <a:off x="11386566" y="6441948"/>
            <a:ext cx="523240" cy="247651"/>
          </a:xfrm>
        </p:spPr>
        <p:txBody>
          <a:bodyPr/>
          <a:lstStyle/>
          <a:p>
            <a:fld id="{294A09A9-5501-47C1-A89A-A340965A2BE2}" type="slidenum">
              <a:rPr lang="en-US" smtClean="0"/>
              <a:pPr/>
              <a:t>8</a:t>
            </a:fld>
            <a:endParaRPr lang="en-US" dirty="0"/>
          </a:p>
        </p:txBody>
      </p:sp>
    </p:spTree>
    <p:extLst>
      <p:ext uri="{BB962C8B-B14F-4D97-AF65-F5344CB8AC3E}">
        <p14:creationId xmlns:p14="http://schemas.microsoft.com/office/powerpoint/2010/main" val="1389273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idx="4294967295"/>
          </p:nvPr>
        </p:nvSpPr>
        <p:spPr>
          <a:xfrm>
            <a:off x="854295" y="416867"/>
            <a:ext cx="8682897" cy="610863"/>
          </a:xfrm>
        </p:spPr>
        <p:txBody>
          <a:bodyPr>
            <a:normAutofit fontScale="90000"/>
          </a:bodyPr>
          <a:lstStyle/>
          <a:p>
            <a:pPr lvl="0"/>
            <a:r>
              <a:rPr lang="en-IN" b="0" dirty="0"/>
              <a:t>Data Cleaning and Wrangling </a:t>
            </a:r>
          </a:p>
        </p:txBody>
      </p:sp>
      <p:sp>
        <p:nvSpPr>
          <p:cNvPr id="5" name="Slide Number Placeholder 6">
            <a:extLst>
              <a:ext uri="{FF2B5EF4-FFF2-40B4-BE49-F238E27FC236}">
                <a16:creationId xmlns:a16="http://schemas.microsoft.com/office/drawing/2014/main" id="{5314DF4B-7436-3B9E-E908-47333AD4B73A}"/>
              </a:ext>
            </a:extLst>
          </p:cNvPr>
          <p:cNvSpPr>
            <a:spLocks noGrp="1"/>
          </p:cNvSpPr>
          <p:nvPr>
            <p:ph type="sldNum" sz="quarter" idx="27"/>
          </p:nvPr>
        </p:nvSpPr>
        <p:spPr>
          <a:xfrm>
            <a:off x="11386566" y="6441948"/>
            <a:ext cx="523240" cy="247651"/>
          </a:xfrm>
        </p:spPr>
        <p:txBody>
          <a:bodyPr/>
          <a:lstStyle/>
          <a:p>
            <a:fld id="{294A09A9-5501-47C1-A89A-A340965A2BE2}" type="slidenum">
              <a:rPr lang="en-US" smtClean="0"/>
              <a:pPr/>
              <a:t>9</a:t>
            </a:fld>
            <a:endParaRPr lang="en-US" dirty="0"/>
          </a:p>
        </p:txBody>
      </p:sp>
      <p:sp>
        <p:nvSpPr>
          <p:cNvPr id="7" name="Text Placeholder 3">
            <a:extLst>
              <a:ext uri="{FF2B5EF4-FFF2-40B4-BE49-F238E27FC236}">
                <a16:creationId xmlns:a16="http://schemas.microsoft.com/office/drawing/2014/main" id="{6514E5DD-8BC7-C2E4-2DE3-38159F90B9FF}"/>
              </a:ext>
            </a:extLst>
          </p:cNvPr>
          <p:cNvSpPr>
            <a:spLocks noGrp="1"/>
          </p:cNvSpPr>
          <p:nvPr>
            <p:ph type="body" sz="quarter" idx="11"/>
          </p:nvPr>
        </p:nvSpPr>
        <p:spPr>
          <a:xfrm>
            <a:off x="964023" y="1526593"/>
            <a:ext cx="10422543" cy="4170119"/>
          </a:xfrm>
        </p:spPr>
        <p:txBody>
          <a:bodyPr/>
          <a:lstStyle/>
          <a:p>
            <a:r>
              <a:rPr lang="en-US" sz="2000" dirty="0">
                <a:latin typeface="Franklin Gothic Medium Cond" panose="020B0606030402020204" pitchFamily="34" charset="0"/>
              </a:rPr>
              <a:t>Data pre-processing and wrangling has been done in </a:t>
            </a:r>
            <a:r>
              <a:rPr lang="en-US" sz="2000" dirty="0" err="1">
                <a:latin typeface="Franklin Gothic Medium Cond" panose="020B0606030402020204" pitchFamily="34" charset="0"/>
              </a:rPr>
              <a:t>Jupyter</a:t>
            </a:r>
            <a:r>
              <a:rPr lang="en-US" sz="2000" dirty="0">
                <a:latin typeface="Franklin Gothic Medium Cond" panose="020B0606030402020204" pitchFamily="34" charset="0"/>
              </a:rPr>
              <a:t> Notebook and tableau. Below are the preprocessing steps incorporated.</a:t>
            </a:r>
          </a:p>
          <a:p>
            <a:pPr marL="342900" indent="-342900">
              <a:buAutoNum type="arabicPeriod"/>
            </a:pPr>
            <a:endParaRPr lang="en-US" sz="1800" dirty="0">
              <a:latin typeface="Franklin Gothic Medium Cond" panose="020B0606030402020204" pitchFamily="34" charset="0"/>
            </a:endParaRPr>
          </a:p>
          <a:p>
            <a:pPr marL="1028700" lvl="1" indent="-342900">
              <a:buAutoNum type="arabicPeriod"/>
            </a:pPr>
            <a:r>
              <a:rPr lang="en-US" sz="2000" dirty="0">
                <a:latin typeface="Franklin Gothic Medium Cond" panose="020B0606030402020204" pitchFamily="34" charset="0"/>
              </a:rPr>
              <a:t>Converted the ‘Date Sent’ and ‘Date Received’ column of the data set to the appropriate format </a:t>
            </a:r>
            <a:r>
              <a:rPr lang="en-US" sz="2000" dirty="0" err="1">
                <a:latin typeface="Franklin Gothic Medium Cond" panose="020B0606030402020204" pitchFamily="34" charset="0"/>
              </a:rPr>
              <a:t>yyyy</a:t>
            </a:r>
            <a:r>
              <a:rPr lang="en-US" sz="2000" dirty="0">
                <a:latin typeface="Franklin Gothic Medium Cond" panose="020B0606030402020204" pitchFamily="34" charset="0"/>
              </a:rPr>
              <a:t>-mm-dd</a:t>
            </a:r>
          </a:p>
          <a:p>
            <a:pPr marL="1028700" lvl="1" indent="-342900">
              <a:buAutoNum type="arabicPeriod"/>
            </a:pPr>
            <a:r>
              <a:rPr lang="en-US" sz="2000" dirty="0">
                <a:latin typeface="Franklin Gothic Medium Cond" panose="020B0606030402020204" pitchFamily="34" charset="0"/>
              </a:rPr>
              <a:t>Dataset is filtered for year &gt;2018</a:t>
            </a:r>
          </a:p>
          <a:p>
            <a:pPr marL="1028700" lvl="1" indent="-342900">
              <a:buAutoNum type="arabicPeriod"/>
            </a:pPr>
            <a:r>
              <a:rPr lang="en-US" sz="2000" dirty="0">
                <a:latin typeface="Franklin Gothic Medium Cond" panose="020B0606030402020204" pitchFamily="34" charset="0"/>
              </a:rPr>
              <a:t>Dropped the ‘Consumer Narrative’ column in the dataset as this is a text heavy field which had led to the slowness of the tableau desktop</a:t>
            </a:r>
          </a:p>
          <a:p>
            <a:pPr marL="1028700" lvl="1" indent="-342900">
              <a:buAutoNum type="arabicPeriod"/>
            </a:pPr>
            <a:r>
              <a:rPr lang="en-US" sz="2000" dirty="0">
                <a:latin typeface="Franklin Gothic Medium Cond" panose="020B0606030402020204" pitchFamily="34" charset="0"/>
              </a:rPr>
              <a:t>Modified the column names in Tableau to adhere with the standards </a:t>
            </a:r>
          </a:p>
          <a:p>
            <a:pPr marL="1028700" lvl="1" indent="-342900">
              <a:buAutoNum type="arabicPeriod"/>
            </a:pPr>
            <a:r>
              <a:rPr lang="en-US" sz="2000" dirty="0">
                <a:latin typeface="Franklin Gothic Medium Cond" panose="020B0606030402020204" pitchFamily="34" charset="0"/>
              </a:rPr>
              <a:t>Ensured the null values are handled</a:t>
            </a:r>
          </a:p>
        </p:txBody>
      </p:sp>
    </p:spTree>
    <p:extLst>
      <p:ext uri="{BB962C8B-B14F-4D97-AF65-F5344CB8AC3E}">
        <p14:creationId xmlns:p14="http://schemas.microsoft.com/office/powerpoint/2010/main" val="2349136697"/>
      </p:ext>
    </p:extLst>
  </p:cSld>
  <p:clrMapOvr>
    <a:masterClrMapping/>
  </p:clrMapOvr>
</p:sld>
</file>

<file path=ppt/theme/theme1.xml><?xml version="1.0" encoding="utf-8"?>
<a:theme xmlns:a="http://schemas.openxmlformats.org/drawingml/2006/main" name="Theme1">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issPresentation C_Win32_MW_JS_SL_v2.potx" id="{230A82CA-9023-4220-9E5B-0E652CF31B20}" vid="{96196EC2-C392-482E-BF29-9BD12A6266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9EC1AB0-9704-404D-B6D3-819D938AC55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D20B6E4-879E-4E6C-BDE7-261540CD3765}">
  <ds:schemaRefs>
    <ds:schemaRef ds:uri="http://schemas.microsoft.com/sharepoint/v3/contenttype/forms"/>
  </ds:schemaRefs>
</ds:datastoreItem>
</file>

<file path=customXml/itemProps3.xml><?xml version="1.0" encoding="utf-8"?>
<ds:datastoreItem xmlns:ds="http://schemas.openxmlformats.org/officeDocument/2006/customXml" ds:itemID="{94F21D10-BD83-491A-AAA6-945C2DB1EB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tf78853419_win32</Template>
  <TotalTime>681</TotalTime>
  <Words>1036</Words>
  <Application>Microsoft Office PowerPoint</Application>
  <PresentationFormat>Widescreen</PresentationFormat>
  <Paragraphs>220</Paragraphs>
  <Slides>37</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Arial</vt:lpstr>
      <vt:lpstr>Calibri</vt:lpstr>
      <vt:lpstr>Courier New</vt:lpstr>
      <vt:lpstr>Franklin Gothic Book</vt:lpstr>
      <vt:lpstr>Franklin Gothic Demi</vt:lpstr>
      <vt:lpstr>Franklin Gothic Medium Cond</vt:lpstr>
      <vt:lpstr>Walbaum Display</vt:lpstr>
      <vt:lpstr>Wingdings</vt:lpstr>
      <vt:lpstr>Theme1</vt:lpstr>
      <vt:lpstr>Consumer Financial Protection Bureau (CFPB) Consumer Complaints Analysis</vt:lpstr>
      <vt:lpstr>Agenda</vt:lpstr>
      <vt:lpstr>Introduction</vt:lpstr>
      <vt:lpstr>Agenda</vt:lpstr>
      <vt:lpstr>Project Objective</vt:lpstr>
      <vt:lpstr>Agenda</vt:lpstr>
      <vt:lpstr>Datasets</vt:lpstr>
      <vt:lpstr>Agenda</vt:lpstr>
      <vt:lpstr>Data Cleaning and Wrangling </vt:lpstr>
      <vt:lpstr>Agenda</vt:lpstr>
      <vt:lpstr>Data Join</vt:lpstr>
      <vt:lpstr>Agenda</vt:lpstr>
      <vt:lpstr>Total Complaints</vt:lpstr>
      <vt:lpstr>Y-o-Y Growth</vt:lpstr>
      <vt:lpstr>Complaints by State</vt:lpstr>
      <vt:lpstr>Complaint Analysis – By Product</vt:lpstr>
      <vt:lpstr>Complaint Analysis – By Company</vt:lpstr>
      <vt:lpstr>Complaints by Issue</vt:lpstr>
      <vt:lpstr>Complaints by Submission Medium</vt:lpstr>
      <vt:lpstr>Total Complaints</vt:lpstr>
      <vt:lpstr>Complaints by Sub Product</vt:lpstr>
      <vt:lpstr>Product – Year Analysis</vt:lpstr>
      <vt:lpstr>Complaints by Issue</vt:lpstr>
      <vt:lpstr>Company Response</vt:lpstr>
      <vt:lpstr>consumer Tag</vt:lpstr>
      <vt:lpstr>Agenda</vt:lpstr>
      <vt:lpstr>Dashboard</vt:lpstr>
      <vt:lpstr>Use Case Demonstration</vt:lpstr>
      <vt:lpstr>Dashboard</vt:lpstr>
      <vt:lpstr>Dashboard</vt:lpstr>
      <vt:lpstr>Dashboard</vt:lpstr>
      <vt:lpstr>PowerPoint Presentation</vt:lpstr>
      <vt:lpstr>Agenda</vt:lpstr>
      <vt:lpstr>Use Case Demonstration</vt:lpstr>
      <vt:lpstr>Agenda</vt:lpstr>
      <vt:lpstr>Conclusion and Future Scope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Consumer Financial Protection Bureau (CFPB) Consumer Complaints Analysis</dc:title>
  <dc:creator>Nupur Pathak</dc:creator>
  <cp:lastModifiedBy>Nupur Pathak</cp:lastModifiedBy>
  <cp:revision>18</cp:revision>
  <dcterms:created xsi:type="dcterms:W3CDTF">2022-05-02T19:32:54Z</dcterms:created>
  <dcterms:modified xsi:type="dcterms:W3CDTF">2022-05-03T06:54:38Z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